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0" r:id="rId4"/>
  </p:sldMasterIdLst>
  <p:notesMasterIdLst>
    <p:notesMasterId r:id="rId21"/>
  </p:notesMasterIdLst>
  <p:handoutMasterIdLst>
    <p:handoutMasterId r:id="rId22"/>
  </p:handoutMasterIdLst>
  <p:sldIdLst>
    <p:sldId id="273" r:id="rId5"/>
    <p:sldId id="275" r:id="rId6"/>
    <p:sldId id="277" r:id="rId7"/>
    <p:sldId id="280" r:id="rId8"/>
    <p:sldId id="282" r:id="rId9"/>
    <p:sldId id="281" r:id="rId10"/>
    <p:sldId id="279" r:id="rId11"/>
    <p:sldId id="283" r:id="rId12"/>
    <p:sldId id="276" r:id="rId13"/>
    <p:sldId id="278" r:id="rId14"/>
    <p:sldId id="284" r:id="rId15"/>
    <p:sldId id="285" r:id="rId16"/>
    <p:sldId id="286" r:id="rId17"/>
    <p:sldId id="287" r:id="rId18"/>
    <p:sldId id="288"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224" userDrawn="1">
          <p15:clr>
            <a:srgbClr val="A4A3A4"/>
          </p15:clr>
        </p15:guide>
        <p15:guide id="3" pos="7368" userDrawn="1">
          <p15:clr>
            <a:srgbClr val="A4A3A4"/>
          </p15:clr>
        </p15:guide>
        <p15:guide id="4" pos="312" userDrawn="1">
          <p15:clr>
            <a:srgbClr val="A4A3A4"/>
          </p15:clr>
        </p15:guide>
        <p15:guide id="6" orient="horz" pos="2856" userDrawn="1">
          <p15:clr>
            <a:srgbClr val="A4A3A4"/>
          </p15:clr>
        </p15:guide>
        <p15:guide id="7" pos="5928" userDrawn="1">
          <p15:clr>
            <a:srgbClr val="A4A3A4"/>
          </p15:clr>
        </p15:guide>
        <p15:guide id="8" pos="6168" userDrawn="1">
          <p15:clr>
            <a:srgbClr val="A4A3A4"/>
          </p15:clr>
        </p15:guide>
        <p15:guide id="9" pos="1512" userDrawn="1">
          <p15:clr>
            <a:srgbClr val="A4A3A4"/>
          </p15:clr>
        </p15:guide>
        <p15:guide id="10" orient="horz" pos="264" userDrawn="1">
          <p15:clr>
            <a:srgbClr val="A4A3A4"/>
          </p15:clr>
        </p15:guide>
        <p15:guide id="11" pos="2496" userDrawn="1">
          <p15:clr>
            <a:srgbClr val="A4A3A4"/>
          </p15:clr>
        </p15:guide>
        <p15:guide id="12" pos="2688" userDrawn="1">
          <p15:clr>
            <a:srgbClr val="A4A3A4"/>
          </p15:clr>
        </p15:guide>
        <p15:guide id="13" pos="4536" userDrawn="1">
          <p15:clr>
            <a:srgbClr val="A4A3A4"/>
          </p15:clr>
        </p15:guide>
        <p15:guide id="14" pos="4008" userDrawn="1">
          <p15:clr>
            <a:srgbClr val="A4A3A4"/>
          </p15:clr>
        </p15:guide>
        <p15:guide id="15" pos="4944" userDrawn="1">
          <p15:clr>
            <a:srgbClr val="A4A3A4"/>
          </p15:clr>
        </p15:guide>
        <p15:guide id="16" pos="5136" userDrawn="1">
          <p15:clr>
            <a:srgbClr val="A4A3A4"/>
          </p15:clr>
        </p15:guide>
        <p15:guide id="17" orient="horz" pos="1584" userDrawn="1">
          <p15:clr>
            <a:srgbClr val="A4A3A4"/>
          </p15:clr>
        </p15:guide>
        <p15:guide id="18" orient="horz" pos="2736" userDrawn="1">
          <p15:clr>
            <a:srgbClr val="A4A3A4"/>
          </p15:clr>
        </p15:guide>
        <p15:guide id="19" orient="horz" pos="3648" userDrawn="1">
          <p15:clr>
            <a:srgbClr val="A4A3A4"/>
          </p15:clr>
        </p15:guide>
        <p15:guide id="20" orient="horz" pos="864" userDrawn="1">
          <p15:clr>
            <a:srgbClr val="A4A3A4"/>
          </p15:clr>
        </p15:guide>
        <p15:guide id="21" orient="horz" pos="3984" userDrawn="1">
          <p15:clr>
            <a:srgbClr val="A4A3A4"/>
          </p15:clr>
        </p15:guide>
        <p15:guide id="22" pos="456" userDrawn="1">
          <p15:clr>
            <a:srgbClr val="A4A3A4"/>
          </p15:clr>
        </p15:guide>
        <p15:guide id="23" pos="7248" userDrawn="1">
          <p15:clr>
            <a:srgbClr val="A4A3A4"/>
          </p15:clr>
        </p15:guide>
        <p15:guide id="24" orient="horz" pos="1920" userDrawn="1">
          <p15:clr>
            <a:srgbClr val="A4A3A4"/>
          </p15:clr>
        </p15:guide>
        <p15:guide id="25" orient="horz" pos="2256" userDrawn="1">
          <p15:clr>
            <a:srgbClr val="A4A3A4"/>
          </p15:clr>
        </p15:guide>
        <p15:guide id="26" pos="7176" userDrawn="1">
          <p15:clr>
            <a:srgbClr val="A4A3A4"/>
          </p15:clr>
        </p15:guide>
        <p15:guide id="27" orient="horz" pos="1704" userDrawn="1">
          <p15:clr>
            <a:srgbClr val="A4A3A4"/>
          </p15:clr>
        </p15:guide>
        <p15:guide id="28" pos="4176" userDrawn="1">
          <p15:clr>
            <a:srgbClr val="A4A3A4"/>
          </p15:clr>
        </p15:guide>
        <p15:guide id="29" orient="horz" pos="2592" userDrawn="1">
          <p15:clr>
            <a:srgbClr val="A4A3A4"/>
          </p15:clr>
        </p15:guide>
        <p15:guide id="30" pos="6912" userDrawn="1">
          <p15:clr>
            <a:srgbClr val="A4A3A4"/>
          </p15:clr>
        </p15:guide>
        <p15:guide id="31" pos="35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5E3324"/>
    <a:srgbClr val="A3573E"/>
    <a:srgbClr val="753F2D"/>
    <a:srgbClr val="D8BEB2"/>
    <a:srgbClr val="8A4C34"/>
    <a:srgbClr val="815550"/>
    <a:srgbClr val="C28D6D"/>
    <a:srgbClr val="D2986F"/>
    <a:srgbClr val="333B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27"/>
  </p:normalViewPr>
  <p:slideViewPr>
    <p:cSldViewPr snapToGrid="0">
      <p:cViewPr varScale="1">
        <p:scale>
          <a:sx n="104" d="100"/>
          <a:sy n="104" d="100"/>
        </p:scale>
        <p:origin x="792" y="102"/>
      </p:cViewPr>
      <p:guideLst>
        <p:guide orient="horz" pos="1224"/>
        <p:guide pos="7368"/>
        <p:guide pos="312"/>
        <p:guide orient="horz" pos="2856"/>
        <p:guide pos="5928"/>
        <p:guide pos="6168"/>
        <p:guide pos="1512"/>
        <p:guide orient="horz" pos="264"/>
        <p:guide pos="2496"/>
        <p:guide pos="2688"/>
        <p:guide pos="4536"/>
        <p:guide pos="4008"/>
        <p:guide pos="4944"/>
        <p:guide pos="5136"/>
        <p:guide orient="horz" pos="1584"/>
        <p:guide orient="horz" pos="2736"/>
        <p:guide orient="horz" pos="3648"/>
        <p:guide orient="horz" pos="864"/>
        <p:guide orient="horz" pos="3984"/>
        <p:guide pos="456"/>
        <p:guide pos="7248"/>
        <p:guide orient="horz" pos="1920"/>
        <p:guide orient="horz" pos="2256"/>
        <p:guide pos="7176"/>
        <p:guide orient="horz" pos="1704"/>
        <p:guide pos="4176"/>
        <p:guide orient="horz" pos="2592"/>
        <p:guide pos="6912"/>
        <p:guide pos="3552"/>
      </p:guideLst>
    </p:cSldViewPr>
  </p:slideViewPr>
  <p:notesTextViewPr>
    <p:cViewPr>
      <p:scale>
        <a:sx n="1" d="1"/>
        <a:sy n="1" d="1"/>
      </p:scale>
      <p:origin x="0" y="0"/>
    </p:cViewPr>
  </p:notesTextViewPr>
  <p:notesViewPr>
    <p:cSldViewPr snapToGrid="0">
      <p:cViewPr varScale="1">
        <p:scale>
          <a:sx n="97" d="100"/>
          <a:sy n="97" d="100"/>
        </p:scale>
        <p:origin x="361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78B30D67-EB7C-4323-A6AB-20071C4FCC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ru-RU" sz="1200"/>
            </a:lvl1pPr>
          </a:lstStyle>
          <a:p>
            <a:pPr rtl="0"/>
            <a:endParaRPr lang="ru-RU"/>
          </a:p>
        </p:txBody>
      </p:sp>
      <p:sp>
        <p:nvSpPr>
          <p:cNvPr id="3" name="Дата 2">
            <a:extLst>
              <a:ext uri="{FF2B5EF4-FFF2-40B4-BE49-F238E27FC236}">
                <a16:creationId xmlns:a16="http://schemas.microsoft.com/office/drawing/2014/main" id="{CB26DD94-0E47-FE33-5C0F-9E497B99BE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ru-RU" sz="1200"/>
            </a:lvl1pPr>
          </a:lstStyle>
          <a:p>
            <a:pPr rtl="0"/>
            <a:fld id="{33718D35-8899-4D72-B2F6-81C9994431F3}" type="datetime1">
              <a:rPr lang="ru-RU" smtClean="0"/>
              <a:t>08.05.2026</a:t>
            </a:fld>
            <a:endParaRPr lang="ru-RU" dirty="0"/>
          </a:p>
        </p:txBody>
      </p:sp>
      <p:sp>
        <p:nvSpPr>
          <p:cNvPr id="4" name="Нижний колонтитул 3">
            <a:extLst>
              <a:ext uri="{FF2B5EF4-FFF2-40B4-BE49-F238E27FC236}">
                <a16:creationId xmlns:a16="http://schemas.microsoft.com/office/drawing/2014/main" id="{B9636FF0-1B83-FCD7-197D-6F6CBEA8FE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ru-RU" sz="1200"/>
            </a:lvl1pPr>
          </a:lstStyle>
          <a:p>
            <a:pPr rtl="0"/>
            <a:endParaRPr lang="ru-RU"/>
          </a:p>
        </p:txBody>
      </p:sp>
      <p:sp>
        <p:nvSpPr>
          <p:cNvPr id="5" name="Номер слайда 4">
            <a:extLst>
              <a:ext uri="{FF2B5EF4-FFF2-40B4-BE49-F238E27FC236}">
                <a16:creationId xmlns:a16="http://schemas.microsoft.com/office/drawing/2014/main" id="{BAA88305-7C09-5A95-A84B-C7CEA8D00F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ru-RU" sz="1200"/>
            </a:lvl1pPr>
          </a:lstStyle>
          <a:p>
            <a:pPr rtl="0"/>
            <a:fld id="{E6482836-E43C-41FF-A11B-3D8AB6E68FC7}" type="slidenum">
              <a:rPr lang="ru-RU" smtClean="0"/>
              <a:t>‹#›</a:t>
            </a:fld>
            <a:endParaRPr lang="ru-RU"/>
          </a:p>
        </p:txBody>
      </p:sp>
    </p:spTree>
    <p:extLst>
      <p:ext uri="{BB962C8B-B14F-4D97-AF65-F5344CB8AC3E}">
        <p14:creationId xmlns:p14="http://schemas.microsoft.com/office/powerpoint/2010/main" val="38009817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ru-RU"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ru-RU" sz="1200"/>
            </a:lvl1pPr>
          </a:lstStyle>
          <a:p>
            <a:pPr rtl="0"/>
            <a:fld id="{7E6C6CCF-08D6-46BC-A143-476DA6249026}" type="datetime1">
              <a:rPr lang="ru-RU" smtClean="0"/>
              <a:t>08.05.2026</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ru-RU"/>
            </a:defPP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ru-RU"/>
            </a:def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ru-RU"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ru-RU" sz="1200"/>
            </a:lvl1pPr>
          </a:lstStyle>
          <a:p>
            <a:pPr rtl="0"/>
            <a:fld id="{DECDE012-9E2E-4477-8B5C-4E7D4E9BCBA6}" type="slidenum">
              <a:rPr lang="ru-RU" noProof="0" smtClean="0"/>
              <a:t>‹#›</a:t>
            </a:fld>
            <a:endParaRPr lang="ru-RU" noProof="0" dirty="0"/>
          </a:p>
        </p:txBody>
      </p:sp>
    </p:spTree>
    <p:extLst>
      <p:ext uri="{BB962C8B-B14F-4D97-AF65-F5344CB8AC3E}">
        <p14:creationId xmlns:p14="http://schemas.microsoft.com/office/powerpoint/2010/main" val="7393859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ru-RU" sz="1200" kern="1200">
        <a:solidFill>
          <a:schemeClr val="tx1"/>
        </a:solidFill>
        <a:latin typeface="+mn-lt"/>
        <a:ea typeface="+mn-ea"/>
        <a:cs typeface="+mn-cs"/>
      </a:defRPr>
    </a:lvl1pPr>
    <a:lvl2pPr marL="457200" algn="l" defTabSz="914400" rtl="0" eaLnBrk="1" latinLnBrk="0" hangingPunct="1">
      <a:defRPr lang="ru-RU" sz="1200" kern="1200">
        <a:solidFill>
          <a:schemeClr val="tx1"/>
        </a:solidFill>
        <a:latin typeface="+mn-lt"/>
        <a:ea typeface="+mn-ea"/>
        <a:cs typeface="+mn-cs"/>
      </a:defRPr>
    </a:lvl2pPr>
    <a:lvl3pPr marL="914400" algn="l" defTabSz="914400" rtl="0" eaLnBrk="1" latinLnBrk="0" hangingPunct="1">
      <a:defRPr lang="ru-RU" sz="1200" kern="1200">
        <a:solidFill>
          <a:schemeClr val="tx1"/>
        </a:solidFill>
        <a:latin typeface="+mn-lt"/>
        <a:ea typeface="+mn-ea"/>
        <a:cs typeface="+mn-cs"/>
      </a:defRPr>
    </a:lvl3pPr>
    <a:lvl4pPr marL="1371600" algn="l" defTabSz="914400" rtl="0" eaLnBrk="1" latinLnBrk="0" hangingPunct="1">
      <a:defRPr lang="ru-RU" sz="1200" kern="1200">
        <a:solidFill>
          <a:schemeClr val="tx1"/>
        </a:solidFill>
        <a:latin typeface="+mn-lt"/>
        <a:ea typeface="+mn-ea"/>
        <a:cs typeface="+mn-cs"/>
      </a:defRPr>
    </a:lvl4pPr>
    <a:lvl5pPr marL="1828800" algn="l" defTabSz="914400" rtl="0" eaLnBrk="1" latinLnBrk="0" hangingPunct="1">
      <a:defRPr lang="ru-RU" sz="1200" kern="1200">
        <a:solidFill>
          <a:schemeClr val="tx1"/>
        </a:solidFill>
        <a:latin typeface="+mn-lt"/>
        <a:ea typeface="+mn-ea"/>
        <a:cs typeface="+mn-cs"/>
      </a:defRPr>
    </a:lvl5pPr>
    <a:lvl6pPr marL="2286000" algn="l" defTabSz="914400" rtl="0" eaLnBrk="1" latinLnBrk="0" hangingPunct="1">
      <a:defRPr lang="ru-RU" sz="1200" kern="1200">
        <a:solidFill>
          <a:schemeClr val="tx1"/>
        </a:solidFill>
        <a:latin typeface="+mn-lt"/>
        <a:ea typeface="+mn-ea"/>
        <a:cs typeface="+mn-cs"/>
      </a:defRPr>
    </a:lvl6pPr>
    <a:lvl7pPr marL="2743200" algn="l" defTabSz="914400" rtl="0" eaLnBrk="1" latinLnBrk="0" hangingPunct="1">
      <a:defRPr lang="ru-RU" sz="1200" kern="1200">
        <a:solidFill>
          <a:schemeClr val="tx1"/>
        </a:solidFill>
        <a:latin typeface="+mn-lt"/>
        <a:ea typeface="+mn-ea"/>
        <a:cs typeface="+mn-cs"/>
      </a:defRPr>
    </a:lvl7pPr>
    <a:lvl8pPr marL="3200400" algn="l" defTabSz="914400" rtl="0" eaLnBrk="1" latinLnBrk="0" hangingPunct="1">
      <a:defRPr lang="ru-RU" sz="1200" kern="1200">
        <a:solidFill>
          <a:schemeClr val="tx1"/>
        </a:solidFill>
        <a:latin typeface="+mn-lt"/>
        <a:ea typeface="+mn-ea"/>
        <a:cs typeface="+mn-cs"/>
      </a:defRPr>
    </a:lvl8pPr>
    <a:lvl9pPr marL="3657600" algn="l" defTabSz="914400" rtl="0" eaLnBrk="1" latinLnBrk="0" hangingPunct="1">
      <a:defRPr lang="ru-RU"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CDE012-9E2E-4477-8B5C-4E7D4E9BCBA6}" type="slidenum">
              <a:rPr lang="ru-RU" smtClean="0"/>
              <a:t>1</a:t>
            </a:fld>
            <a:endParaRPr lang="ru-RU"/>
          </a:p>
        </p:txBody>
      </p:sp>
    </p:spTree>
    <p:extLst>
      <p:ext uri="{BB962C8B-B14F-4D97-AF65-F5344CB8AC3E}">
        <p14:creationId xmlns:p14="http://schemas.microsoft.com/office/powerpoint/2010/main" val="1498192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CDE012-9E2E-4477-8B5C-4E7D4E9BCBA6}" type="slidenum">
              <a:rPr lang="ru-RU" noProof="0" smtClean="0"/>
              <a:t>10</a:t>
            </a:fld>
            <a:endParaRPr lang="ru-RU" noProof="0" dirty="0"/>
          </a:p>
        </p:txBody>
      </p:sp>
    </p:spTree>
    <p:extLst>
      <p:ext uri="{BB962C8B-B14F-4D97-AF65-F5344CB8AC3E}">
        <p14:creationId xmlns:p14="http://schemas.microsoft.com/office/powerpoint/2010/main" val="234845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CDE012-9E2E-4477-8B5C-4E7D4E9BCBA6}" type="slidenum">
              <a:rPr lang="ru-RU" noProof="0" smtClean="0"/>
              <a:t>16</a:t>
            </a:fld>
            <a:endParaRPr lang="ru-RU" noProof="0" dirty="0"/>
          </a:p>
        </p:txBody>
      </p:sp>
    </p:spTree>
    <p:extLst>
      <p:ext uri="{BB962C8B-B14F-4D97-AF65-F5344CB8AC3E}">
        <p14:creationId xmlns:p14="http://schemas.microsoft.com/office/powerpoint/2010/main" val="1588565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CDE012-9E2E-4477-8B5C-4E7D4E9BCBA6}" type="slidenum">
              <a:rPr lang="ru-RU" noProof="0" smtClean="0"/>
              <a:t>2</a:t>
            </a:fld>
            <a:endParaRPr lang="ru-RU" noProof="0"/>
          </a:p>
        </p:txBody>
      </p:sp>
    </p:spTree>
    <p:extLst>
      <p:ext uri="{BB962C8B-B14F-4D97-AF65-F5344CB8AC3E}">
        <p14:creationId xmlns:p14="http://schemas.microsoft.com/office/powerpoint/2010/main" val="2032439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CDE012-9E2E-4477-8B5C-4E7D4E9BCBA6}" type="slidenum">
              <a:rPr lang="ru-RU" noProof="0" smtClean="0"/>
              <a:t>3</a:t>
            </a:fld>
            <a:endParaRPr lang="ru-RU" noProof="0"/>
          </a:p>
        </p:txBody>
      </p:sp>
    </p:spTree>
    <p:extLst>
      <p:ext uri="{BB962C8B-B14F-4D97-AF65-F5344CB8AC3E}">
        <p14:creationId xmlns:p14="http://schemas.microsoft.com/office/powerpoint/2010/main" val="1673130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CDE012-9E2E-4477-8B5C-4E7D4E9BCBA6}" type="slidenum">
              <a:rPr lang="ru-RU" noProof="0" smtClean="0"/>
              <a:t>4</a:t>
            </a:fld>
            <a:endParaRPr lang="ru-RU" noProof="0" dirty="0"/>
          </a:p>
        </p:txBody>
      </p:sp>
    </p:spTree>
    <p:extLst>
      <p:ext uri="{BB962C8B-B14F-4D97-AF65-F5344CB8AC3E}">
        <p14:creationId xmlns:p14="http://schemas.microsoft.com/office/powerpoint/2010/main" val="122806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CDE012-9E2E-4477-8B5C-4E7D4E9BCBA6}" type="slidenum">
              <a:rPr lang="ru-RU" noProof="0" smtClean="0"/>
              <a:t>5</a:t>
            </a:fld>
            <a:endParaRPr lang="ru-RU" noProof="0" dirty="0"/>
          </a:p>
        </p:txBody>
      </p:sp>
    </p:spTree>
    <p:extLst>
      <p:ext uri="{BB962C8B-B14F-4D97-AF65-F5344CB8AC3E}">
        <p14:creationId xmlns:p14="http://schemas.microsoft.com/office/powerpoint/2010/main" val="2252966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CDE012-9E2E-4477-8B5C-4E7D4E9BCBA6}" type="slidenum">
              <a:rPr lang="ru-RU" noProof="0" smtClean="0"/>
              <a:t>6</a:t>
            </a:fld>
            <a:endParaRPr lang="ru-RU" noProof="0" dirty="0"/>
          </a:p>
        </p:txBody>
      </p:sp>
    </p:spTree>
    <p:extLst>
      <p:ext uri="{BB962C8B-B14F-4D97-AF65-F5344CB8AC3E}">
        <p14:creationId xmlns:p14="http://schemas.microsoft.com/office/powerpoint/2010/main" val="245306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CDE012-9E2E-4477-8B5C-4E7D4E9BCBA6}" type="slidenum">
              <a:rPr lang="ru-RU" noProof="0" smtClean="0"/>
              <a:t>7</a:t>
            </a:fld>
            <a:endParaRPr lang="ru-RU" noProof="0" dirty="0"/>
          </a:p>
        </p:txBody>
      </p:sp>
    </p:spTree>
    <p:extLst>
      <p:ext uri="{BB962C8B-B14F-4D97-AF65-F5344CB8AC3E}">
        <p14:creationId xmlns:p14="http://schemas.microsoft.com/office/powerpoint/2010/main" val="84854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CDE012-9E2E-4477-8B5C-4E7D4E9BCBA6}" type="slidenum">
              <a:rPr lang="ru-RU" noProof="0" smtClean="0"/>
              <a:t>8</a:t>
            </a:fld>
            <a:endParaRPr lang="ru-RU" noProof="0" dirty="0"/>
          </a:p>
        </p:txBody>
      </p:sp>
    </p:spTree>
    <p:extLst>
      <p:ext uri="{BB962C8B-B14F-4D97-AF65-F5344CB8AC3E}">
        <p14:creationId xmlns:p14="http://schemas.microsoft.com/office/powerpoint/2010/main" val="191370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CDE012-9E2E-4477-8B5C-4E7D4E9BCBA6}" type="slidenum">
              <a:rPr lang="ru-RU" noProof="0" smtClean="0"/>
              <a:t>9</a:t>
            </a:fld>
            <a:endParaRPr lang="ru-RU" noProof="0" dirty="0"/>
          </a:p>
        </p:txBody>
      </p:sp>
    </p:spTree>
    <p:extLst>
      <p:ext uri="{BB962C8B-B14F-4D97-AF65-F5344CB8AC3E}">
        <p14:creationId xmlns:p14="http://schemas.microsoft.com/office/powerpoint/2010/main" val="208263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BBAF025-0322-49C3-BD17-EF608CA0E312}" type="datetimeFigureOut">
              <a:rPr lang="ru-RU" smtClean="0"/>
              <a:t>08.05.2026</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127B212-91A0-432B-B784-FCFC9D8B4AFE}" type="slidenum">
              <a:rPr lang="ru-RU" smtClean="0"/>
              <a:t>‹#›</a:t>
            </a:fld>
            <a:endParaRPr lang="ru-RU"/>
          </a:p>
        </p:txBody>
      </p:sp>
      <p:grpSp>
        <p:nvGrpSpPr>
          <p:cNvPr id="8" name="Группа 7">
            <a:extLst>
              <a:ext uri="{FF2B5EF4-FFF2-40B4-BE49-F238E27FC236}">
                <a16:creationId xmlns:a16="http://schemas.microsoft.com/office/drawing/2014/main" id="{37A2892C-0C84-3BBB-7C04-7B1080E6D6D3}"/>
              </a:ext>
            </a:extLst>
          </p:cNvPr>
          <p:cNvGrpSpPr/>
          <p:nvPr userDrawn="1"/>
        </p:nvGrpSpPr>
        <p:grpSpPr>
          <a:xfrm>
            <a:off x="3979533" y="5801746"/>
            <a:ext cx="8221703" cy="0"/>
            <a:chOff x="3733800" y="5539861"/>
            <a:chExt cx="8221703" cy="0"/>
          </a:xfrm>
        </p:grpSpPr>
        <p:cxnSp>
          <p:nvCxnSpPr>
            <p:cNvPr id="9" name="Прямая соединительная линия 8">
              <a:extLst>
                <a:ext uri="{FF2B5EF4-FFF2-40B4-BE49-F238E27FC236}">
                  <a16:creationId xmlns:a16="http://schemas.microsoft.com/office/drawing/2014/main" id="{5ED34342-EBDB-DFE8-9AC6-81375A68D43B}"/>
                </a:ext>
              </a:extLst>
            </p:cNvPr>
            <p:cNvCxnSpPr>
              <a:cxnSpLocks/>
            </p:cNvCxnSpPr>
            <p:nvPr/>
          </p:nvCxnSpPr>
          <p:spPr>
            <a:xfrm>
              <a:off x="3733800" y="5539861"/>
              <a:ext cx="605415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A0D444D0-41D4-A0EF-8D8B-70D1B31E6B69}"/>
                </a:ext>
              </a:extLst>
            </p:cNvPr>
            <p:cNvCxnSpPr>
              <a:cxnSpLocks/>
            </p:cNvCxnSpPr>
            <p:nvPr/>
          </p:nvCxnSpPr>
          <p:spPr>
            <a:xfrm>
              <a:off x="9783803" y="5539861"/>
              <a:ext cx="21717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183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rtl="0"/>
            <a:endParaRPr lang="ru-RU" noProof="0"/>
          </a:p>
        </p:txBody>
      </p:sp>
      <p:sp>
        <p:nvSpPr>
          <p:cNvPr id="5" name="Footer Placeholder 4"/>
          <p:cNvSpPr>
            <a:spLocks noGrp="1"/>
          </p:cNvSpPr>
          <p:nvPr>
            <p:ph type="ftr" sz="quarter" idx="11"/>
          </p:nvPr>
        </p:nvSpPr>
        <p:spPr/>
        <p:txBody>
          <a:bodyPr/>
          <a:lstStyle/>
          <a:p>
            <a:pPr rtl="0"/>
            <a:r>
              <a:rPr lang="ru-RU"/>
              <a:t>Заголовок презентации</a:t>
            </a:r>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5BFCF61C-3B18-4C03-8326-CC3B32D710C9}" type="slidenum">
              <a:rPr lang="ru-RU" noProof="0" smtClean="0"/>
              <a:pPr/>
              <a:t>‹#›</a:t>
            </a:fld>
            <a:endParaRPr lang="ru-RU" noProof="0"/>
          </a:p>
        </p:txBody>
      </p:sp>
    </p:spTree>
    <p:extLst>
      <p:ext uri="{BB962C8B-B14F-4D97-AF65-F5344CB8AC3E}">
        <p14:creationId xmlns:p14="http://schemas.microsoft.com/office/powerpoint/2010/main" val="228222165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rtl="0"/>
            <a:endParaRPr lang="ru-RU" noProof="0"/>
          </a:p>
        </p:txBody>
      </p:sp>
      <p:sp>
        <p:nvSpPr>
          <p:cNvPr id="5" name="Footer Placeholder 4"/>
          <p:cNvSpPr>
            <a:spLocks noGrp="1"/>
          </p:cNvSpPr>
          <p:nvPr>
            <p:ph type="ftr" sz="quarter" idx="11"/>
          </p:nvPr>
        </p:nvSpPr>
        <p:spPr/>
        <p:txBody>
          <a:bodyPr/>
          <a:lstStyle/>
          <a:p>
            <a:pPr rtl="0"/>
            <a:r>
              <a:rPr lang="ru-RU"/>
              <a:t>Заголовок презентации</a:t>
            </a:r>
            <a:endParaRPr lang="ru-RU"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5BFCF61C-3B18-4C03-8326-CC3B32D710C9}" type="slidenum">
              <a:rPr lang="ru-RU" noProof="0" smtClean="0"/>
              <a:pPr/>
              <a:t>‹#›</a:t>
            </a:fld>
            <a:endParaRPr lang="ru-RU" noProof="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296532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pPr rtl="0"/>
            <a:endParaRPr lang="ru-RU" noProof="0"/>
          </a:p>
        </p:txBody>
      </p:sp>
      <p:sp>
        <p:nvSpPr>
          <p:cNvPr id="6" name="Footer Placeholder 5"/>
          <p:cNvSpPr>
            <a:spLocks noGrp="1"/>
          </p:cNvSpPr>
          <p:nvPr>
            <p:ph type="ftr" sz="quarter" idx="11"/>
          </p:nvPr>
        </p:nvSpPr>
        <p:spPr/>
        <p:txBody>
          <a:bodyPr/>
          <a:lstStyle/>
          <a:p>
            <a:pPr rtl="0"/>
            <a:r>
              <a:rPr lang="ru-RU"/>
              <a:t>Заголовок презентации</a:t>
            </a:r>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5BFCF61C-3B18-4C03-8326-CC3B32D710C9}" type="slidenum">
              <a:rPr lang="ru-RU" noProof="0" smtClean="0"/>
              <a:pPr/>
              <a:t>‹#›</a:t>
            </a:fld>
            <a:endParaRPr lang="ru-RU" noProof="0"/>
          </a:p>
        </p:txBody>
      </p:sp>
    </p:spTree>
    <p:extLst>
      <p:ext uri="{BB962C8B-B14F-4D97-AF65-F5344CB8AC3E}">
        <p14:creationId xmlns:p14="http://schemas.microsoft.com/office/powerpoint/2010/main" val="296984801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pPr rtl="0"/>
            <a:endParaRPr lang="ru-RU" noProof="0"/>
          </a:p>
        </p:txBody>
      </p:sp>
      <p:sp>
        <p:nvSpPr>
          <p:cNvPr id="6" name="Footer Placeholder 5"/>
          <p:cNvSpPr>
            <a:spLocks noGrp="1"/>
          </p:cNvSpPr>
          <p:nvPr>
            <p:ph type="ftr" sz="quarter" idx="11"/>
          </p:nvPr>
        </p:nvSpPr>
        <p:spPr/>
        <p:txBody>
          <a:bodyPr/>
          <a:lstStyle/>
          <a:p>
            <a:pPr rtl="0"/>
            <a:r>
              <a:rPr lang="ru-RU"/>
              <a:t>Заголовок презентации</a:t>
            </a:r>
            <a:endParaRPr lang="ru-RU"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5BFCF61C-3B18-4C03-8326-CC3B32D710C9}" type="slidenum">
              <a:rPr lang="ru-RU" noProof="0" smtClean="0"/>
              <a:pPr/>
              <a:t>‹#›</a:t>
            </a:fld>
            <a:endParaRPr lang="ru-RU" noProof="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455609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pPr rtl="0"/>
            <a:endParaRPr lang="ru-RU" noProof="0"/>
          </a:p>
        </p:txBody>
      </p:sp>
      <p:sp>
        <p:nvSpPr>
          <p:cNvPr id="6" name="Footer Placeholder 5"/>
          <p:cNvSpPr>
            <a:spLocks noGrp="1"/>
          </p:cNvSpPr>
          <p:nvPr>
            <p:ph type="ftr" sz="quarter" idx="11"/>
          </p:nvPr>
        </p:nvSpPr>
        <p:spPr/>
        <p:txBody>
          <a:bodyPr/>
          <a:lstStyle/>
          <a:p>
            <a:pPr rtl="0"/>
            <a:r>
              <a:rPr lang="ru-RU"/>
              <a:t>Заголовок презентации</a:t>
            </a:r>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5BFCF61C-3B18-4C03-8326-CC3B32D710C9}" type="slidenum">
              <a:rPr lang="ru-RU" noProof="0" smtClean="0"/>
              <a:pPr/>
              <a:t>‹#›</a:t>
            </a:fld>
            <a:endParaRPr lang="ru-RU" noProof="0"/>
          </a:p>
        </p:txBody>
      </p:sp>
    </p:spTree>
    <p:extLst>
      <p:ext uri="{BB962C8B-B14F-4D97-AF65-F5344CB8AC3E}">
        <p14:creationId xmlns:p14="http://schemas.microsoft.com/office/powerpoint/2010/main" val="114783587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rtl="0"/>
            <a:endParaRPr lang="ru-RU" noProof="0"/>
          </a:p>
        </p:txBody>
      </p:sp>
      <p:sp>
        <p:nvSpPr>
          <p:cNvPr id="5" name="Footer Placeholder 4"/>
          <p:cNvSpPr>
            <a:spLocks noGrp="1"/>
          </p:cNvSpPr>
          <p:nvPr>
            <p:ph type="ftr" sz="quarter" idx="11"/>
          </p:nvPr>
        </p:nvSpPr>
        <p:spPr/>
        <p:txBody>
          <a:bodyPr/>
          <a:lstStyle/>
          <a:p>
            <a:pPr rtl="0"/>
            <a:r>
              <a:rPr lang="ru-RU"/>
              <a:t>Заголовок презентации</a:t>
            </a:r>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5BFCF61C-3B18-4C03-8326-CC3B32D710C9}" type="slidenum">
              <a:rPr lang="ru-RU" noProof="0" smtClean="0"/>
              <a:pPr/>
              <a:t>‹#›</a:t>
            </a:fld>
            <a:endParaRPr lang="ru-RU" noProof="0"/>
          </a:p>
        </p:txBody>
      </p:sp>
    </p:spTree>
    <p:extLst>
      <p:ext uri="{BB962C8B-B14F-4D97-AF65-F5344CB8AC3E}">
        <p14:creationId xmlns:p14="http://schemas.microsoft.com/office/powerpoint/2010/main" val="23235940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rtl="0"/>
            <a:endParaRPr lang="ru-RU" noProof="0"/>
          </a:p>
        </p:txBody>
      </p:sp>
      <p:sp>
        <p:nvSpPr>
          <p:cNvPr id="5" name="Footer Placeholder 4"/>
          <p:cNvSpPr>
            <a:spLocks noGrp="1"/>
          </p:cNvSpPr>
          <p:nvPr>
            <p:ph type="ftr" sz="quarter" idx="11"/>
          </p:nvPr>
        </p:nvSpPr>
        <p:spPr/>
        <p:txBody>
          <a:bodyPr/>
          <a:lstStyle/>
          <a:p>
            <a:pPr rtl="0"/>
            <a:r>
              <a:rPr lang="ru-RU"/>
              <a:t>Заголовок презентации</a:t>
            </a:r>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5BFCF61C-3B18-4C03-8326-CC3B32D710C9}" type="slidenum">
              <a:rPr lang="ru-RU" noProof="0" smtClean="0"/>
              <a:pPr/>
              <a:t>‹#›</a:t>
            </a:fld>
            <a:endParaRPr lang="ru-RU" noProof="0"/>
          </a:p>
        </p:txBody>
      </p:sp>
    </p:spTree>
    <p:extLst>
      <p:ext uri="{BB962C8B-B14F-4D97-AF65-F5344CB8AC3E}">
        <p14:creationId xmlns:p14="http://schemas.microsoft.com/office/powerpoint/2010/main" val="164033201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Заголовок и два столбца (светлые)">
    <p:bg>
      <p:bgPr>
        <a:solidFill>
          <a:schemeClr val="accent6"/>
        </a:solidFill>
        <a:effectLst/>
      </p:bgPr>
    </p:bg>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BA0C7E2C-83B2-58E9-DE90-AB1857F1A170}"/>
              </a:ext>
            </a:extLst>
          </p:cNvPr>
          <p:cNvSpPr>
            <a:spLocks noGrp="1"/>
          </p:cNvSpPr>
          <p:nvPr>
            <p:ph type="ftr" sz="quarter" idx="11"/>
          </p:nvPr>
        </p:nvSpPr>
        <p:spPr/>
        <p:txBody>
          <a:bodyPr rtlCol="0"/>
          <a:lstStyle>
            <a:defPPr>
              <a:defRPr lang="ru-RU"/>
            </a:defPPr>
          </a:lstStyle>
          <a:p>
            <a:pPr rtl="0"/>
            <a:r>
              <a:rPr lang="ru-RU" noProof="0"/>
              <a:t>Заголовок презентации</a:t>
            </a:r>
          </a:p>
        </p:txBody>
      </p:sp>
      <p:sp>
        <p:nvSpPr>
          <p:cNvPr id="5" name="Номер слайда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rtlCol="0"/>
          <a:lstStyle>
            <a:defPPr>
              <a:defRPr lang="ru-RU"/>
            </a:defPPr>
          </a:lstStyle>
          <a:p>
            <a:pPr rtl="0"/>
            <a:fld id="{5BFCF61C-3B18-4C03-8326-CC3B32D710C9}" type="slidenum">
              <a:rPr lang="ru-RU" noProof="0" smtClean="0"/>
              <a:pPr/>
              <a:t>‹#›</a:t>
            </a:fld>
            <a:endParaRPr lang="ru-RU" noProof="0"/>
          </a:p>
        </p:txBody>
      </p:sp>
      <p:sp>
        <p:nvSpPr>
          <p:cNvPr id="6" name="Прямоугольник 5">
            <a:extLst>
              <a:ext uri="{FF2B5EF4-FFF2-40B4-BE49-F238E27FC236}">
                <a16:creationId xmlns:a16="http://schemas.microsoft.com/office/drawing/2014/main" id="{D62C33EA-A741-FA13-451C-6F35902CBDD0}"/>
              </a:ext>
            </a:extLst>
          </p:cNvPr>
          <p:cNvSpPr/>
          <p:nvPr userDrawn="1"/>
        </p:nvSpPr>
        <p:spPr>
          <a:xfrm>
            <a:off x="0" y="722376"/>
            <a:ext cx="12192000"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noProof="0"/>
          </a:p>
        </p:txBody>
      </p:sp>
      <p:sp>
        <p:nvSpPr>
          <p:cNvPr id="9" name="Заголовок 8">
            <a:extLst>
              <a:ext uri="{FF2B5EF4-FFF2-40B4-BE49-F238E27FC236}">
                <a16:creationId xmlns:a16="http://schemas.microsoft.com/office/drawing/2014/main" id="{A78715BA-7A66-D464-AAEF-141988B8718B}"/>
              </a:ext>
            </a:extLst>
          </p:cNvPr>
          <p:cNvSpPr>
            <a:spLocks noGrp="1"/>
          </p:cNvSpPr>
          <p:nvPr>
            <p:ph type="title"/>
          </p:nvPr>
        </p:nvSpPr>
        <p:spPr>
          <a:xfrm>
            <a:off x="603504" y="1463040"/>
            <a:ext cx="10515600" cy="575321"/>
          </a:xfrm>
        </p:spPr>
        <p:txBody>
          <a:bodyPr rtlCol="0"/>
          <a:lstStyle>
            <a:lvl1pPr>
              <a:defRPr lang="ru-RU" sz="5000">
                <a:solidFill>
                  <a:schemeClr val="tx2"/>
                </a:solidFill>
              </a:defRPr>
            </a:lvl1pPr>
          </a:lstStyle>
          <a:p>
            <a:pPr rtl="0"/>
            <a:r>
              <a:rPr lang="ru-RU" noProof="0"/>
              <a:t>Образец заголовка</a:t>
            </a:r>
          </a:p>
        </p:txBody>
      </p:sp>
      <p:sp>
        <p:nvSpPr>
          <p:cNvPr id="11" name="Текст 10">
            <a:extLst>
              <a:ext uri="{FF2B5EF4-FFF2-40B4-BE49-F238E27FC236}">
                <a16:creationId xmlns:a16="http://schemas.microsoft.com/office/drawing/2014/main" id="{3D0BF4BF-3C7C-C67F-B6EE-805EC95EF8CA}"/>
              </a:ext>
            </a:extLst>
          </p:cNvPr>
          <p:cNvSpPr>
            <a:spLocks noGrp="1"/>
          </p:cNvSpPr>
          <p:nvPr>
            <p:ph type="body" sz="quarter" idx="13"/>
          </p:nvPr>
        </p:nvSpPr>
        <p:spPr>
          <a:xfrm>
            <a:off x="649224" y="2971800"/>
            <a:ext cx="4828032" cy="490538"/>
          </a:xfrm>
        </p:spPr>
        <p:txBody>
          <a:bodyPr rtlCol="0"/>
          <a:lstStyle>
            <a:lvl1pPr marL="0" indent="0">
              <a:lnSpc>
                <a:spcPct val="10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2" name="Текст 10">
            <a:extLst>
              <a:ext uri="{FF2B5EF4-FFF2-40B4-BE49-F238E27FC236}">
                <a16:creationId xmlns:a16="http://schemas.microsoft.com/office/drawing/2014/main" id="{BA37E40B-957E-C00E-3B34-1B67D341A771}"/>
              </a:ext>
            </a:extLst>
          </p:cNvPr>
          <p:cNvSpPr>
            <a:spLocks noGrp="1"/>
          </p:cNvSpPr>
          <p:nvPr>
            <p:ph type="body" sz="quarter" idx="14"/>
          </p:nvPr>
        </p:nvSpPr>
        <p:spPr>
          <a:xfrm>
            <a:off x="6236208" y="2971800"/>
            <a:ext cx="4828032" cy="490538"/>
          </a:xfrm>
        </p:spPr>
        <p:txBody>
          <a:bodyPr rtlCol="0"/>
          <a:lstStyle>
            <a:lvl1pPr marL="0" indent="0">
              <a:lnSpc>
                <a:spcPct val="10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4" name="Текст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3401568"/>
            <a:ext cx="4754880" cy="1682750"/>
          </a:xfrm>
        </p:spPr>
        <p:txBody>
          <a:bodyPr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5" name="Текст 13">
            <a:extLst>
              <a:ext uri="{FF2B5EF4-FFF2-40B4-BE49-F238E27FC236}">
                <a16:creationId xmlns:a16="http://schemas.microsoft.com/office/drawing/2014/main" id="{57A044E0-660B-4002-E13C-F00498E49782}"/>
              </a:ext>
            </a:extLst>
          </p:cNvPr>
          <p:cNvSpPr>
            <a:spLocks noGrp="1"/>
          </p:cNvSpPr>
          <p:nvPr>
            <p:ph type="body" sz="quarter" idx="16"/>
          </p:nvPr>
        </p:nvSpPr>
        <p:spPr>
          <a:xfrm>
            <a:off x="5943600" y="3401568"/>
            <a:ext cx="4754880" cy="1682750"/>
          </a:xfrm>
        </p:spPr>
        <p:txBody>
          <a:bodyPr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grpSp>
        <p:nvGrpSpPr>
          <p:cNvPr id="13" name="Группа 12">
            <a:extLst>
              <a:ext uri="{FF2B5EF4-FFF2-40B4-BE49-F238E27FC236}">
                <a16:creationId xmlns:a16="http://schemas.microsoft.com/office/drawing/2014/main" id="{4ED40495-D9DB-AA87-4474-68DA5D8CA88C}"/>
              </a:ext>
            </a:extLst>
          </p:cNvPr>
          <p:cNvGrpSpPr/>
          <p:nvPr userDrawn="1"/>
        </p:nvGrpSpPr>
        <p:grpSpPr>
          <a:xfrm rot="10800000">
            <a:off x="726958" y="2521655"/>
            <a:ext cx="11480808" cy="1"/>
            <a:chOff x="2077471" y="5539116"/>
            <a:chExt cx="11480808" cy="1"/>
          </a:xfrm>
        </p:grpSpPr>
        <p:cxnSp>
          <p:nvCxnSpPr>
            <p:cNvPr id="16" name="Прямая соединительная линия 15">
              <a:extLst>
                <a:ext uri="{FF2B5EF4-FFF2-40B4-BE49-F238E27FC236}">
                  <a16:creationId xmlns:a16="http://schemas.microsoft.com/office/drawing/2014/main" id="{A15A6649-BE77-6F3F-DF74-0045E0AC6025}"/>
                </a:ext>
              </a:extLst>
            </p:cNvPr>
            <p:cNvCxnSpPr>
              <a:cxnSpLocks/>
            </p:cNvCxnSpPr>
            <p:nvPr/>
          </p:nvCxnSpPr>
          <p:spPr>
            <a:xfrm>
              <a:off x="2077471" y="5539116"/>
              <a:ext cx="475539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BEF33DD1-C51F-9BE1-2F97-D4025B3E653D}"/>
                </a:ext>
              </a:extLst>
            </p:cNvPr>
            <p:cNvCxnSpPr>
              <a:cxnSpLocks/>
            </p:cNvCxnSpPr>
            <p:nvPr/>
          </p:nvCxnSpPr>
          <p:spPr>
            <a:xfrm>
              <a:off x="6816103" y="5539117"/>
              <a:ext cx="6742176"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67789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Два объекта справа">
    <p:bg>
      <p:bgPr>
        <a:solidFill>
          <a:schemeClr val="bg2"/>
        </a:solidFill>
        <a:effectLst/>
      </p:bgPr>
    </p:bg>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F5F7D9D8-A960-E038-84D2-764C7A50F698}"/>
              </a:ext>
            </a:extLst>
          </p:cNvPr>
          <p:cNvSpPr/>
          <p:nvPr userDrawn="1"/>
        </p:nvSpPr>
        <p:spPr>
          <a:xfrm>
            <a:off x="-12700" y="858"/>
            <a:ext cx="3060700" cy="68571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noProof="0">
              <a:solidFill>
                <a:schemeClr val="bg1"/>
              </a:solidFill>
            </a:endParaRPr>
          </a:p>
        </p:txBody>
      </p:sp>
      <p:sp>
        <p:nvSpPr>
          <p:cNvPr id="4" name="Нижний колонтитул 3">
            <a:extLst>
              <a:ext uri="{FF2B5EF4-FFF2-40B4-BE49-F238E27FC236}">
                <a16:creationId xmlns:a16="http://schemas.microsoft.com/office/drawing/2014/main" id="{BA0C7E2C-83B2-58E9-DE90-AB1857F1A170}"/>
              </a:ext>
            </a:extLst>
          </p:cNvPr>
          <p:cNvSpPr>
            <a:spLocks noGrp="1"/>
          </p:cNvSpPr>
          <p:nvPr>
            <p:ph type="ftr" sz="quarter" idx="11"/>
          </p:nvPr>
        </p:nvSpPr>
        <p:spPr/>
        <p:txBody>
          <a:bodyPr rtlCol="0"/>
          <a:lstStyle>
            <a:defPPr>
              <a:defRPr lang="ru-RU"/>
            </a:defPPr>
          </a:lstStyle>
          <a:p>
            <a:pPr rtl="0"/>
            <a:r>
              <a:rPr lang="ru-RU" noProof="0"/>
              <a:t>Заголовок презентации</a:t>
            </a:r>
          </a:p>
        </p:txBody>
      </p:sp>
      <p:sp>
        <p:nvSpPr>
          <p:cNvPr id="5" name="Номер слайда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rtlCol="0"/>
          <a:lstStyle>
            <a:defPPr>
              <a:defRPr lang="ru-RU"/>
            </a:defPPr>
          </a:lstStyle>
          <a:p>
            <a:pPr rtl="0"/>
            <a:fld id="{5BFCF61C-3B18-4C03-8326-CC3B32D710C9}" type="slidenum">
              <a:rPr lang="ru-RU" noProof="0" smtClean="0"/>
              <a:pPr/>
              <a:t>‹#›</a:t>
            </a:fld>
            <a:endParaRPr lang="ru-RU" noProof="0"/>
          </a:p>
        </p:txBody>
      </p:sp>
      <p:sp>
        <p:nvSpPr>
          <p:cNvPr id="9" name="Заголовок 8">
            <a:extLst>
              <a:ext uri="{FF2B5EF4-FFF2-40B4-BE49-F238E27FC236}">
                <a16:creationId xmlns:a16="http://schemas.microsoft.com/office/drawing/2014/main" id="{A78715BA-7A66-D464-AAEF-141988B8718B}"/>
              </a:ext>
            </a:extLst>
          </p:cNvPr>
          <p:cNvSpPr>
            <a:spLocks noGrp="1"/>
          </p:cNvSpPr>
          <p:nvPr>
            <p:ph type="title"/>
          </p:nvPr>
        </p:nvSpPr>
        <p:spPr>
          <a:xfrm>
            <a:off x="667512" y="1399032"/>
            <a:ext cx="4846320" cy="1682749"/>
          </a:xfrm>
        </p:spPr>
        <p:txBody>
          <a:bodyPr rtlCol="0"/>
          <a:lstStyle>
            <a:lvl1pPr>
              <a:lnSpc>
                <a:spcPct val="80000"/>
              </a:lnSpc>
              <a:defRPr lang="ru-RU" sz="5000">
                <a:solidFill>
                  <a:schemeClr val="tx2"/>
                </a:solidFill>
              </a:defRPr>
            </a:lvl1pPr>
          </a:lstStyle>
          <a:p>
            <a:pPr rtl="0"/>
            <a:r>
              <a:rPr lang="ru-RU" noProof="0"/>
              <a:t>Образец заголовка</a:t>
            </a:r>
          </a:p>
        </p:txBody>
      </p:sp>
      <p:sp>
        <p:nvSpPr>
          <p:cNvPr id="11" name="Текст 10">
            <a:extLst>
              <a:ext uri="{FF2B5EF4-FFF2-40B4-BE49-F238E27FC236}">
                <a16:creationId xmlns:a16="http://schemas.microsoft.com/office/drawing/2014/main" id="{3D0BF4BF-3C7C-C67F-B6EE-805EC95EF8CA}"/>
              </a:ext>
            </a:extLst>
          </p:cNvPr>
          <p:cNvSpPr>
            <a:spLocks noGrp="1"/>
          </p:cNvSpPr>
          <p:nvPr>
            <p:ph type="body" sz="quarter" idx="13"/>
          </p:nvPr>
        </p:nvSpPr>
        <p:spPr>
          <a:xfrm>
            <a:off x="6245352" y="1252728"/>
            <a:ext cx="4828032" cy="490538"/>
          </a:xfrm>
        </p:spPr>
        <p:txBody>
          <a:bodyPr rtlCol="0"/>
          <a:lstStyle>
            <a:lvl1pPr marL="0" indent="0">
              <a:lnSpc>
                <a:spcPct val="15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2" name="Текст 10">
            <a:extLst>
              <a:ext uri="{FF2B5EF4-FFF2-40B4-BE49-F238E27FC236}">
                <a16:creationId xmlns:a16="http://schemas.microsoft.com/office/drawing/2014/main" id="{BA37E40B-957E-C00E-3B34-1B67D341A771}"/>
              </a:ext>
            </a:extLst>
          </p:cNvPr>
          <p:cNvSpPr>
            <a:spLocks noGrp="1"/>
          </p:cNvSpPr>
          <p:nvPr>
            <p:ph type="body" sz="quarter" idx="14"/>
          </p:nvPr>
        </p:nvSpPr>
        <p:spPr>
          <a:xfrm>
            <a:off x="6245352" y="3502152"/>
            <a:ext cx="4828032" cy="490538"/>
          </a:xfrm>
        </p:spPr>
        <p:txBody>
          <a:bodyPr rtlCol="0"/>
          <a:lstStyle>
            <a:lvl1pPr marL="0" indent="0">
              <a:lnSpc>
                <a:spcPct val="10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4" name="Текст 13">
            <a:extLst>
              <a:ext uri="{FF2B5EF4-FFF2-40B4-BE49-F238E27FC236}">
                <a16:creationId xmlns:a16="http://schemas.microsoft.com/office/drawing/2014/main" id="{EF15CD76-2DD5-DB8A-37D3-6098A50870D0}"/>
              </a:ext>
            </a:extLst>
          </p:cNvPr>
          <p:cNvSpPr>
            <a:spLocks noGrp="1"/>
          </p:cNvSpPr>
          <p:nvPr>
            <p:ph type="body" sz="quarter" idx="15"/>
          </p:nvPr>
        </p:nvSpPr>
        <p:spPr>
          <a:xfrm>
            <a:off x="5989320" y="1792224"/>
            <a:ext cx="4754880" cy="1682750"/>
          </a:xfrm>
        </p:spPr>
        <p:txBody>
          <a:bodyPr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p:txBody>
      </p:sp>
      <p:sp>
        <p:nvSpPr>
          <p:cNvPr id="15" name="Текст 13">
            <a:extLst>
              <a:ext uri="{FF2B5EF4-FFF2-40B4-BE49-F238E27FC236}">
                <a16:creationId xmlns:a16="http://schemas.microsoft.com/office/drawing/2014/main" id="{57A044E0-660B-4002-E13C-F00498E49782}"/>
              </a:ext>
            </a:extLst>
          </p:cNvPr>
          <p:cNvSpPr>
            <a:spLocks noGrp="1"/>
          </p:cNvSpPr>
          <p:nvPr>
            <p:ph type="body" sz="quarter" idx="16"/>
          </p:nvPr>
        </p:nvSpPr>
        <p:spPr>
          <a:xfrm>
            <a:off x="5989320" y="3941064"/>
            <a:ext cx="4754880" cy="1682750"/>
          </a:xfrm>
        </p:spPr>
        <p:txBody>
          <a:bodyPr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p:txBody>
      </p:sp>
      <p:grpSp>
        <p:nvGrpSpPr>
          <p:cNvPr id="17" name="Группа 16">
            <a:extLst>
              <a:ext uri="{FF2B5EF4-FFF2-40B4-BE49-F238E27FC236}">
                <a16:creationId xmlns:a16="http://schemas.microsoft.com/office/drawing/2014/main" id="{40DF3371-342F-C17D-5A7F-EF76E89A55C5}"/>
              </a:ext>
            </a:extLst>
          </p:cNvPr>
          <p:cNvGrpSpPr/>
          <p:nvPr userDrawn="1"/>
        </p:nvGrpSpPr>
        <p:grpSpPr>
          <a:xfrm>
            <a:off x="-11882" y="3045007"/>
            <a:ext cx="4279082" cy="364"/>
            <a:chOff x="5475479" y="5537794"/>
            <a:chExt cx="4279082" cy="364"/>
          </a:xfrm>
        </p:grpSpPr>
        <p:cxnSp>
          <p:nvCxnSpPr>
            <p:cNvPr id="24" name="Прямая соединительная линия 23">
              <a:extLst>
                <a:ext uri="{FF2B5EF4-FFF2-40B4-BE49-F238E27FC236}">
                  <a16:creationId xmlns:a16="http://schemas.microsoft.com/office/drawing/2014/main" id="{84369914-5489-3EA1-5419-F83F6C7A150D}"/>
                </a:ext>
              </a:extLst>
            </p:cNvPr>
            <p:cNvCxnSpPr>
              <a:cxnSpLocks/>
            </p:cNvCxnSpPr>
            <p:nvPr/>
          </p:nvCxnSpPr>
          <p:spPr>
            <a:xfrm>
              <a:off x="5475479" y="5537976"/>
              <a:ext cx="3060700"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0BDE23CC-0B75-F3A6-1882-265BF90D4AA1}"/>
                </a:ext>
              </a:extLst>
            </p:cNvPr>
            <p:cNvCxnSpPr>
              <a:cxnSpLocks/>
            </p:cNvCxnSpPr>
            <p:nvPr/>
          </p:nvCxnSpPr>
          <p:spPr>
            <a:xfrm flipV="1">
              <a:off x="8537690" y="5537794"/>
              <a:ext cx="1216871" cy="36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1887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Два объекта">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Нижний колонтитул 5">
            <a:extLst>
              <a:ext uri="{FF2B5EF4-FFF2-40B4-BE49-F238E27FC236}">
                <a16:creationId xmlns:a16="http://schemas.microsoft.com/office/drawing/2014/main" id="{DACF6E0F-D722-BAD9-C6AD-9A11DAE47EC0}"/>
              </a:ext>
            </a:extLst>
          </p:cNvPr>
          <p:cNvSpPr>
            <a:spLocks noGrp="1"/>
          </p:cNvSpPr>
          <p:nvPr>
            <p:ph type="ftr" sz="quarter" idx="11"/>
          </p:nvPr>
        </p:nvSpPr>
        <p:spPr/>
        <p:txBody>
          <a:bodyPr rtlCol="0"/>
          <a:lstStyle>
            <a:defPPr>
              <a:defRPr lang="ru-RU"/>
            </a:defPPr>
          </a:lstStyle>
          <a:p>
            <a:pPr rtl="0"/>
            <a:r>
              <a:rPr lang="ru-RU" noProof="0"/>
              <a:t>Заголовок презентации</a:t>
            </a:r>
          </a:p>
        </p:txBody>
      </p:sp>
      <p:sp>
        <p:nvSpPr>
          <p:cNvPr id="7" name="Номер слайда 6">
            <a:extLst>
              <a:ext uri="{FF2B5EF4-FFF2-40B4-BE49-F238E27FC236}">
                <a16:creationId xmlns:a16="http://schemas.microsoft.com/office/drawing/2014/main" id="{61160B7A-B490-F67E-2740-38CA3A987691}"/>
              </a:ext>
            </a:extLst>
          </p:cNvPr>
          <p:cNvSpPr>
            <a:spLocks noGrp="1"/>
          </p:cNvSpPr>
          <p:nvPr>
            <p:ph type="sldNum" sz="quarter" idx="12"/>
          </p:nvPr>
        </p:nvSpPr>
        <p:spPr/>
        <p:txBody>
          <a:bodyPr rtlCol="0"/>
          <a:lstStyle>
            <a:defPPr>
              <a:defRPr lang="ru-RU"/>
            </a:defPPr>
          </a:lstStyle>
          <a:p>
            <a:pPr rtl="0"/>
            <a:fld id="{5BFCF61C-3B18-4C03-8326-CC3B32D710C9}" type="slidenum">
              <a:rPr lang="ru-RU" noProof="0" smtClean="0"/>
              <a:t>‹#›</a:t>
            </a:fld>
            <a:endParaRPr lang="ru-RU" noProof="0"/>
          </a:p>
        </p:txBody>
      </p:sp>
      <p:sp>
        <p:nvSpPr>
          <p:cNvPr id="8" name="Заголовок 1">
            <a:extLst>
              <a:ext uri="{FF2B5EF4-FFF2-40B4-BE49-F238E27FC236}">
                <a16:creationId xmlns:a16="http://schemas.microsoft.com/office/drawing/2014/main" id="{814A6C9A-83F0-5E94-8A5B-89CB08282C38}"/>
              </a:ext>
            </a:extLst>
          </p:cNvPr>
          <p:cNvSpPr>
            <a:spLocks noGrp="1"/>
          </p:cNvSpPr>
          <p:nvPr>
            <p:ph type="title"/>
          </p:nvPr>
        </p:nvSpPr>
        <p:spPr>
          <a:xfrm>
            <a:off x="2295144" y="1463040"/>
            <a:ext cx="7498080" cy="704088"/>
          </a:xfrm>
        </p:spPr>
        <p:txBody>
          <a:bodyPr rtlCol="0"/>
          <a:lstStyle>
            <a:lvl1pPr>
              <a:defRPr lang="ru-RU" sz="5000"/>
            </a:lvl1pPr>
          </a:lstStyle>
          <a:p>
            <a:pPr rtl="0"/>
            <a:r>
              <a:rPr lang="ru-RU" noProof="0"/>
              <a:t>Образец заголовка</a:t>
            </a:r>
          </a:p>
        </p:txBody>
      </p:sp>
      <p:grpSp>
        <p:nvGrpSpPr>
          <p:cNvPr id="9" name="Группа 8">
            <a:extLst>
              <a:ext uri="{FF2B5EF4-FFF2-40B4-BE49-F238E27FC236}">
                <a16:creationId xmlns:a16="http://schemas.microsoft.com/office/drawing/2014/main" id="{52784B99-8374-AA22-4161-578F9BF77E2B}"/>
              </a:ext>
            </a:extLst>
          </p:cNvPr>
          <p:cNvGrpSpPr/>
          <p:nvPr userDrawn="1"/>
        </p:nvGrpSpPr>
        <p:grpSpPr>
          <a:xfrm>
            <a:off x="2400300" y="2535841"/>
            <a:ext cx="9801127" cy="821"/>
            <a:chOff x="2286319" y="5546299"/>
            <a:chExt cx="9801127" cy="903"/>
          </a:xfrm>
        </p:grpSpPr>
        <p:cxnSp>
          <p:nvCxnSpPr>
            <p:cNvPr id="10" name="Прямая соединительная линия 9">
              <a:extLst>
                <a:ext uri="{FF2B5EF4-FFF2-40B4-BE49-F238E27FC236}">
                  <a16:creationId xmlns:a16="http://schemas.microsoft.com/office/drawing/2014/main" id="{F0F45B19-145D-7398-7A64-A88B28251AAD}"/>
                </a:ext>
              </a:extLst>
            </p:cNvPr>
            <p:cNvCxnSpPr>
              <a:cxnSpLocks/>
            </p:cNvCxnSpPr>
            <p:nvPr/>
          </p:nvCxnSpPr>
          <p:spPr>
            <a:xfrm>
              <a:off x="2286319" y="5546299"/>
              <a:ext cx="73914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0029EB3C-D7BA-1FCE-3158-8F1116C6F5BE}"/>
                </a:ext>
              </a:extLst>
            </p:cNvPr>
            <p:cNvCxnSpPr>
              <a:cxnSpLocks/>
            </p:cNvCxnSpPr>
            <p:nvPr/>
          </p:nvCxnSpPr>
          <p:spPr>
            <a:xfrm>
              <a:off x="9676016" y="5547202"/>
              <a:ext cx="241143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2" name="Текст 10">
            <a:extLst>
              <a:ext uri="{FF2B5EF4-FFF2-40B4-BE49-F238E27FC236}">
                <a16:creationId xmlns:a16="http://schemas.microsoft.com/office/drawing/2014/main" id="{F8F78388-68BC-0124-C243-36D5B5DC78E6}"/>
              </a:ext>
            </a:extLst>
          </p:cNvPr>
          <p:cNvSpPr>
            <a:spLocks noGrp="1"/>
          </p:cNvSpPr>
          <p:nvPr>
            <p:ph type="body" sz="quarter" idx="13"/>
          </p:nvPr>
        </p:nvSpPr>
        <p:spPr>
          <a:xfrm>
            <a:off x="2322576" y="2971800"/>
            <a:ext cx="4828032" cy="490538"/>
          </a:xfrm>
        </p:spPr>
        <p:txBody>
          <a:bodyPr rtlCol="0"/>
          <a:lstStyle>
            <a:lvl1pPr marL="0" indent="0">
              <a:lnSpc>
                <a:spcPct val="10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3" name="Текст 10">
            <a:extLst>
              <a:ext uri="{FF2B5EF4-FFF2-40B4-BE49-F238E27FC236}">
                <a16:creationId xmlns:a16="http://schemas.microsoft.com/office/drawing/2014/main" id="{D7FBEF6F-7749-849E-36C5-CC056F30711F}"/>
              </a:ext>
            </a:extLst>
          </p:cNvPr>
          <p:cNvSpPr>
            <a:spLocks noGrp="1"/>
          </p:cNvSpPr>
          <p:nvPr>
            <p:ph type="body" sz="quarter" idx="14"/>
          </p:nvPr>
        </p:nvSpPr>
        <p:spPr>
          <a:xfrm>
            <a:off x="2322576" y="4443984"/>
            <a:ext cx="4828032" cy="490538"/>
          </a:xfrm>
        </p:spPr>
        <p:txBody>
          <a:bodyPr rtlCol="0"/>
          <a:lstStyle>
            <a:lvl1pPr marL="0" indent="0">
              <a:lnSpc>
                <a:spcPct val="10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4" name="Текст 13">
            <a:extLst>
              <a:ext uri="{FF2B5EF4-FFF2-40B4-BE49-F238E27FC236}">
                <a16:creationId xmlns:a16="http://schemas.microsoft.com/office/drawing/2014/main" id="{8A350182-DD59-73E2-C20A-4B5FE6715444}"/>
              </a:ext>
            </a:extLst>
          </p:cNvPr>
          <p:cNvSpPr>
            <a:spLocks noGrp="1"/>
          </p:cNvSpPr>
          <p:nvPr>
            <p:ph type="body" sz="quarter" idx="15"/>
          </p:nvPr>
        </p:nvSpPr>
        <p:spPr>
          <a:xfrm>
            <a:off x="2020824" y="3401568"/>
            <a:ext cx="8379220" cy="975260"/>
          </a:xfrm>
        </p:spPr>
        <p:txBody>
          <a:bodyPr numCol="2" spcCol="91440"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p:txBody>
      </p:sp>
      <p:sp>
        <p:nvSpPr>
          <p:cNvPr id="15" name="Текст 13">
            <a:extLst>
              <a:ext uri="{FF2B5EF4-FFF2-40B4-BE49-F238E27FC236}">
                <a16:creationId xmlns:a16="http://schemas.microsoft.com/office/drawing/2014/main" id="{5E14A588-A920-9AE0-A268-A008EAF6FCBA}"/>
              </a:ext>
            </a:extLst>
          </p:cNvPr>
          <p:cNvSpPr>
            <a:spLocks noGrp="1"/>
          </p:cNvSpPr>
          <p:nvPr>
            <p:ph type="body" sz="quarter" idx="16"/>
          </p:nvPr>
        </p:nvSpPr>
        <p:spPr>
          <a:xfrm>
            <a:off x="2020824" y="4901184"/>
            <a:ext cx="8379220" cy="975260"/>
          </a:xfrm>
        </p:spPr>
        <p:txBody>
          <a:bodyPr numCol="2" spcCol="91440"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p:txBody>
      </p:sp>
    </p:spTree>
    <p:extLst>
      <p:ext uri="{BB962C8B-B14F-4D97-AF65-F5344CB8AC3E}">
        <p14:creationId xmlns:p14="http://schemas.microsoft.com/office/powerpoint/2010/main" val="216298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BAF025-0322-49C3-BD17-EF608CA0E312}" type="datetimeFigureOut">
              <a:rPr lang="ru-RU" smtClean="0"/>
              <a:t>08.05.2026</a:t>
            </a:fld>
            <a:endParaRPr lang="ru-RU"/>
          </a:p>
        </p:txBody>
      </p:sp>
      <p:sp>
        <p:nvSpPr>
          <p:cNvPr id="5" name="Footer Placeholder 4"/>
          <p:cNvSpPr>
            <a:spLocks noGrp="1"/>
          </p:cNvSpPr>
          <p:nvPr>
            <p:ph type="ftr" sz="quarter" idx="11"/>
          </p:nvPr>
        </p:nvSpPr>
        <p:spPr/>
        <p:txBody>
          <a:bodyPr/>
          <a:lstStyle/>
          <a:p>
            <a:pPr rtl="0"/>
            <a:r>
              <a:rPr lang="ru-RU"/>
              <a:t>Заголовок презентации</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5BFCF61C-3B18-4C03-8326-CC3B32D710C9}" type="slidenum">
              <a:rPr lang="ru-RU" noProof="0" smtClean="0"/>
              <a:t>‹#›</a:t>
            </a:fld>
            <a:endParaRPr lang="ru-RU" noProof="0"/>
          </a:p>
        </p:txBody>
      </p:sp>
      <p:grpSp>
        <p:nvGrpSpPr>
          <p:cNvPr id="7" name="Группа 6">
            <a:extLst>
              <a:ext uri="{FF2B5EF4-FFF2-40B4-BE49-F238E27FC236}">
                <a16:creationId xmlns:a16="http://schemas.microsoft.com/office/drawing/2014/main" id="{C9A38BC9-00E7-6ACB-CF66-1D817C4A2FDE}"/>
              </a:ext>
            </a:extLst>
          </p:cNvPr>
          <p:cNvGrpSpPr/>
          <p:nvPr userDrawn="1"/>
        </p:nvGrpSpPr>
        <p:grpSpPr>
          <a:xfrm>
            <a:off x="2400300" y="2535841"/>
            <a:ext cx="9801127" cy="821"/>
            <a:chOff x="2286319" y="5546299"/>
            <a:chExt cx="9801127" cy="903"/>
          </a:xfrm>
        </p:grpSpPr>
        <p:cxnSp>
          <p:nvCxnSpPr>
            <p:cNvPr id="9" name="Прямая соединительная линия 8">
              <a:extLst>
                <a:ext uri="{FF2B5EF4-FFF2-40B4-BE49-F238E27FC236}">
                  <a16:creationId xmlns:a16="http://schemas.microsoft.com/office/drawing/2014/main" id="{7548FB7F-C44A-D10C-B529-A43CC71AE7C3}"/>
                </a:ext>
              </a:extLst>
            </p:cNvPr>
            <p:cNvCxnSpPr>
              <a:cxnSpLocks/>
            </p:cNvCxnSpPr>
            <p:nvPr/>
          </p:nvCxnSpPr>
          <p:spPr>
            <a:xfrm>
              <a:off x="2286319" y="5546299"/>
              <a:ext cx="73914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7D1539F5-EB80-162E-B382-322C10DEC2BF}"/>
                </a:ext>
              </a:extLst>
            </p:cNvPr>
            <p:cNvCxnSpPr>
              <a:cxnSpLocks/>
            </p:cNvCxnSpPr>
            <p:nvPr/>
          </p:nvCxnSpPr>
          <p:spPr>
            <a:xfrm>
              <a:off x="9676016" y="5547202"/>
              <a:ext cx="241143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7186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Заголовок и содержимое (темная полоса)">
    <p:bg>
      <p:bgPr>
        <a:solidFill>
          <a:schemeClr val="accent5"/>
        </a:solidFill>
        <a:effectLst/>
      </p:bgPr>
    </p:bg>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6966E69F-7113-AC99-F7E1-A44B7D64DEF3}"/>
              </a:ext>
            </a:extLst>
          </p:cNvPr>
          <p:cNvSpPr/>
          <p:nvPr userDrawn="1"/>
        </p:nvSpPr>
        <p:spPr>
          <a:xfrm>
            <a:off x="0" y="0"/>
            <a:ext cx="12192000" cy="30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lang="ru-RU" sz="1800" kern="1200">
                <a:solidFill>
                  <a:schemeClr val="lt1"/>
                </a:solidFill>
                <a:latin typeface="+mn-lt"/>
                <a:ea typeface="+mn-ea"/>
                <a:cs typeface="+mn-cs"/>
              </a:defRPr>
            </a:lvl1pPr>
            <a:lvl2pPr marL="457200" algn="l" defTabSz="914400" rtl="0" eaLnBrk="1" latinLnBrk="0" hangingPunct="1">
              <a:defRPr lang="ru-RU" sz="1800" kern="1200">
                <a:solidFill>
                  <a:schemeClr val="lt1"/>
                </a:solidFill>
                <a:latin typeface="+mn-lt"/>
                <a:ea typeface="+mn-ea"/>
                <a:cs typeface="+mn-cs"/>
              </a:defRPr>
            </a:lvl2pPr>
            <a:lvl3pPr marL="914400" algn="l" defTabSz="914400" rtl="0" eaLnBrk="1" latinLnBrk="0" hangingPunct="1">
              <a:defRPr lang="ru-RU" sz="1800" kern="1200">
                <a:solidFill>
                  <a:schemeClr val="lt1"/>
                </a:solidFill>
                <a:latin typeface="+mn-lt"/>
                <a:ea typeface="+mn-ea"/>
                <a:cs typeface="+mn-cs"/>
              </a:defRPr>
            </a:lvl3pPr>
            <a:lvl4pPr marL="1371600" algn="l" defTabSz="914400" rtl="0" eaLnBrk="1" latinLnBrk="0" hangingPunct="1">
              <a:defRPr lang="ru-RU" sz="1800" kern="1200">
                <a:solidFill>
                  <a:schemeClr val="lt1"/>
                </a:solidFill>
                <a:latin typeface="+mn-lt"/>
                <a:ea typeface="+mn-ea"/>
                <a:cs typeface="+mn-cs"/>
              </a:defRPr>
            </a:lvl4pPr>
            <a:lvl5pPr marL="1828800" algn="l" defTabSz="914400" rtl="0" eaLnBrk="1" latinLnBrk="0" hangingPunct="1">
              <a:defRPr lang="ru-RU" sz="1800" kern="1200">
                <a:solidFill>
                  <a:schemeClr val="lt1"/>
                </a:solidFill>
                <a:latin typeface="+mn-lt"/>
                <a:ea typeface="+mn-ea"/>
                <a:cs typeface="+mn-cs"/>
              </a:defRPr>
            </a:lvl5pPr>
            <a:lvl6pPr marL="2286000" algn="l" defTabSz="914400" rtl="0" eaLnBrk="1" latinLnBrk="0" hangingPunct="1">
              <a:defRPr lang="ru-RU" sz="1800" kern="1200">
                <a:solidFill>
                  <a:schemeClr val="lt1"/>
                </a:solidFill>
                <a:latin typeface="+mn-lt"/>
                <a:ea typeface="+mn-ea"/>
                <a:cs typeface="+mn-cs"/>
              </a:defRPr>
            </a:lvl6pPr>
            <a:lvl7pPr marL="2743200" algn="l" defTabSz="914400" rtl="0" eaLnBrk="1" latinLnBrk="0" hangingPunct="1">
              <a:defRPr lang="ru-RU" sz="1800" kern="1200">
                <a:solidFill>
                  <a:schemeClr val="lt1"/>
                </a:solidFill>
                <a:latin typeface="+mn-lt"/>
                <a:ea typeface="+mn-ea"/>
                <a:cs typeface="+mn-cs"/>
              </a:defRPr>
            </a:lvl7pPr>
            <a:lvl8pPr marL="3200400" algn="l" defTabSz="914400" rtl="0" eaLnBrk="1" latinLnBrk="0" hangingPunct="1">
              <a:defRPr lang="ru-RU" sz="1800" kern="1200">
                <a:solidFill>
                  <a:schemeClr val="lt1"/>
                </a:solidFill>
                <a:latin typeface="+mn-lt"/>
                <a:ea typeface="+mn-ea"/>
                <a:cs typeface="+mn-cs"/>
              </a:defRPr>
            </a:lvl8pPr>
            <a:lvl9pPr marL="3657600" algn="l" defTabSz="914400" rtl="0" eaLnBrk="1" latinLnBrk="0" hangingPunct="1">
              <a:defRPr lang="ru-RU" sz="1800" kern="1200">
                <a:solidFill>
                  <a:schemeClr val="lt1"/>
                </a:solidFill>
                <a:latin typeface="+mn-lt"/>
                <a:ea typeface="+mn-ea"/>
                <a:cs typeface="+mn-cs"/>
              </a:defRPr>
            </a:lvl9pPr>
          </a:lstStyle>
          <a:p>
            <a:pPr algn="ctr" rtl="0"/>
            <a:endParaRPr lang="ru-RU" noProof="0"/>
          </a:p>
        </p:txBody>
      </p:sp>
      <p:sp>
        <p:nvSpPr>
          <p:cNvPr id="4" name="Нижний колонтитул 3">
            <a:extLst>
              <a:ext uri="{FF2B5EF4-FFF2-40B4-BE49-F238E27FC236}">
                <a16:creationId xmlns:a16="http://schemas.microsoft.com/office/drawing/2014/main" id="{BA0C7E2C-83B2-58E9-DE90-AB1857F1A170}"/>
              </a:ext>
            </a:extLst>
          </p:cNvPr>
          <p:cNvSpPr>
            <a:spLocks noGrp="1"/>
          </p:cNvSpPr>
          <p:nvPr>
            <p:ph type="ftr" sz="quarter" idx="11"/>
          </p:nvPr>
        </p:nvSpPr>
        <p:spPr/>
        <p:txBody>
          <a:bodyPr rtlCol="0"/>
          <a:lstStyle>
            <a:lvl1pPr>
              <a:defRPr lang="ru-RU">
                <a:solidFill>
                  <a:schemeClr val="accent5"/>
                </a:solidFill>
              </a:defRPr>
            </a:lvl1pPr>
          </a:lstStyle>
          <a:p>
            <a:pPr rtl="0"/>
            <a:r>
              <a:rPr lang="ru-RU" noProof="0"/>
              <a:t>Заголовок презентации</a:t>
            </a:r>
          </a:p>
        </p:txBody>
      </p:sp>
      <p:sp>
        <p:nvSpPr>
          <p:cNvPr id="5" name="Номер слайда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rtlCol="0"/>
          <a:lstStyle>
            <a:lvl1pPr>
              <a:defRPr lang="ru-RU">
                <a:solidFill>
                  <a:schemeClr val="accent5"/>
                </a:solidFill>
              </a:defRPr>
            </a:lvl1pPr>
          </a:lstStyle>
          <a:p>
            <a:pPr rtl="0"/>
            <a:fld id="{5BFCF61C-3B18-4C03-8326-CC3B32D710C9}" type="slidenum">
              <a:rPr lang="ru-RU" noProof="0" smtClean="0"/>
              <a:pPr/>
              <a:t>‹#›</a:t>
            </a:fld>
            <a:endParaRPr lang="ru-RU" noProof="0"/>
          </a:p>
        </p:txBody>
      </p:sp>
      <p:sp>
        <p:nvSpPr>
          <p:cNvPr id="9" name="Заголовок 8">
            <a:extLst>
              <a:ext uri="{FF2B5EF4-FFF2-40B4-BE49-F238E27FC236}">
                <a16:creationId xmlns:a16="http://schemas.microsoft.com/office/drawing/2014/main" id="{A78715BA-7A66-D464-AAEF-141988B8718B}"/>
              </a:ext>
            </a:extLst>
          </p:cNvPr>
          <p:cNvSpPr>
            <a:spLocks noGrp="1"/>
          </p:cNvSpPr>
          <p:nvPr>
            <p:ph type="title"/>
          </p:nvPr>
        </p:nvSpPr>
        <p:spPr>
          <a:xfrm>
            <a:off x="603504" y="1463040"/>
            <a:ext cx="10515600" cy="575321"/>
          </a:xfrm>
        </p:spPr>
        <p:txBody>
          <a:bodyPr rtlCol="0"/>
          <a:lstStyle>
            <a:lvl1pPr>
              <a:defRPr lang="ru-RU" sz="5000">
                <a:solidFill>
                  <a:schemeClr val="accent5"/>
                </a:solidFill>
              </a:defRPr>
            </a:lvl1pPr>
          </a:lstStyle>
          <a:p>
            <a:pPr rtl="0"/>
            <a:r>
              <a:rPr lang="ru-RU" noProof="0"/>
              <a:t>Образец заголовка</a:t>
            </a:r>
          </a:p>
        </p:txBody>
      </p:sp>
      <p:sp>
        <p:nvSpPr>
          <p:cNvPr id="11" name="Текст 10">
            <a:extLst>
              <a:ext uri="{FF2B5EF4-FFF2-40B4-BE49-F238E27FC236}">
                <a16:creationId xmlns:a16="http://schemas.microsoft.com/office/drawing/2014/main" id="{3D0BF4BF-3C7C-C67F-B6EE-805EC95EF8CA}"/>
              </a:ext>
            </a:extLst>
          </p:cNvPr>
          <p:cNvSpPr>
            <a:spLocks noGrp="1"/>
          </p:cNvSpPr>
          <p:nvPr>
            <p:ph type="body" sz="quarter" idx="13"/>
          </p:nvPr>
        </p:nvSpPr>
        <p:spPr>
          <a:xfrm>
            <a:off x="649224" y="3483864"/>
            <a:ext cx="4828032" cy="490538"/>
          </a:xfrm>
        </p:spPr>
        <p:txBody>
          <a:bodyPr rtlCol="0"/>
          <a:lstStyle>
            <a:lvl1pPr marL="0" indent="0">
              <a:lnSpc>
                <a:spcPct val="10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4" name="Текст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3931920"/>
            <a:ext cx="4754880" cy="1682750"/>
          </a:xfrm>
        </p:spPr>
        <p:txBody>
          <a:bodyPr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5" name="Текст 13">
            <a:extLst>
              <a:ext uri="{FF2B5EF4-FFF2-40B4-BE49-F238E27FC236}">
                <a16:creationId xmlns:a16="http://schemas.microsoft.com/office/drawing/2014/main" id="{57A044E0-660B-4002-E13C-F00498E49782}"/>
              </a:ext>
            </a:extLst>
          </p:cNvPr>
          <p:cNvSpPr>
            <a:spLocks noGrp="1"/>
          </p:cNvSpPr>
          <p:nvPr>
            <p:ph type="body" sz="quarter" idx="16"/>
          </p:nvPr>
        </p:nvSpPr>
        <p:spPr>
          <a:xfrm>
            <a:off x="5943600" y="3931920"/>
            <a:ext cx="4754880" cy="1682750"/>
          </a:xfrm>
        </p:spPr>
        <p:txBody>
          <a:bodyPr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grpSp>
        <p:nvGrpSpPr>
          <p:cNvPr id="19" name="Группа 18">
            <a:extLst>
              <a:ext uri="{FF2B5EF4-FFF2-40B4-BE49-F238E27FC236}">
                <a16:creationId xmlns:a16="http://schemas.microsoft.com/office/drawing/2014/main" id="{FF8CCEDA-D691-A48A-BAAF-D004EBE38E55}"/>
              </a:ext>
            </a:extLst>
          </p:cNvPr>
          <p:cNvGrpSpPr/>
          <p:nvPr userDrawn="1"/>
        </p:nvGrpSpPr>
        <p:grpSpPr>
          <a:xfrm rot="16200000" flipV="1">
            <a:off x="8764091" y="3943349"/>
            <a:ext cx="5829301" cy="0"/>
            <a:chOff x="2287349" y="55407920"/>
            <a:chExt cx="11160369" cy="0"/>
          </a:xfrm>
        </p:grpSpPr>
        <p:cxnSp>
          <p:nvCxnSpPr>
            <p:cNvPr id="20" name="Прямая соединительная линия 19">
              <a:extLst>
                <a:ext uri="{FF2B5EF4-FFF2-40B4-BE49-F238E27FC236}">
                  <a16:creationId xmlns:a16="http://schemas.microsoft.com/office/drawing/2014/main" id="{5605A0EB-A31A-D2D4-5671-D1F763493E1F}"/>
                </a:ext>
              </a:extLst>
            </p:cNvPr>
            <p:cNvCxnSpPr>
              <a:cxnSpLocks/>
            </p:cNvCxnSpPr>
            <p:nvPr/>
          </p:nvCxnSpPr>
          <p:spPr>
            <a:xfrm rot="16200000">
              <a:off x="5934529" y="51760740"/>
              <a:ext cx="0" cy="729436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EFEFE03D-E00E-B4FD-6765-44E55D5FA212}"/>
                </a:ext>
              </a:extLst>
            </p:cNvPr>
            <p:cNvCxnSpPr>
              <a:cxnSpLocks/>
            </p:cNvCxnSpPr>
            <p:nvPr/>
          </p:nvCxnSpPr>
          <p:spPr>
            <a:xfrm rot="16200000">
              <a:off x="11514714" y="53474916"/>
              <a:ext cx="0" cy="3866008"/>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769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Два объекта справа (темные)">
    <p:bg>
      <p:bgPr>
        <a:solidFill>
          <a:schemeClr val="accent5"/>
        </a:solidFill>
        <a:effectLst/>
      </p:bgPr>
    </p:bg>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5749AEB6-4539-A203-D085-8EBE329C08E0}"/>
              </a:ext>
            </a:extLst>
          </p:cNvPr>
          <p:cNvSpPr/>
          <p:nvPr userDrawn="1"/>
        </p:nvSpPr>
        <p:spPr>
          <a:xfrm>
            <a:off x="3962399" y="858"/>
            <a:ext cx="8271641" cy="68571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noProof="0">
              <a:solidFill>
                <a:schemeClr val="tx2"/>
              </a:solidFill>
            </a:endParaRPr>
          </a:p>
        </p:txBody>
      </p:sp>
      <p:sp>
        <p:nvSpPr>
          <p:cNvPr id="4" name="Нижний колонтитул 3">
            <a:extLst>
              <a:ext uri="{FF2B5EF4-FFF2-40B4-BE49-F238E27FC236}">
                <a16:creationId xmlns:a16="http://schemas.microsoft.com/office/drawing/2014/main" id="{BA0C7E2C-83B2-58E9-DE90-AB1857F1A170}"/>
              </a:ext>
            </a:extLst>
          </p:cNvPr>
          <p:cNvSpPr>
            <a:spLocks noGrp="1"/>
          </p:cNvSpPr>
          <p:nvPr>
            <p:ph type="ftr" sz="quarter" idx="11"/>
          </p:nvPr>
        </p:nvSpPr>
        <p:spPr/>
        <p:txBody>
          <a:bodyPr rtlCol="0"/>
          <a:lstStyle>
            <a:defPPr>
              <a:defRPr lang="ru-RU"/>
            </a:defPPr>
          </a:lstStyle>
          <a:p>
            <a:pPr rtl="0"/>
            <a:r>
              <a:rPr lang="ru-RU" noProof="0"/>
              <a:t>Заголовок презентации</a:t>
            </a:r>
          </a:p>
        </p:txBody>
      </p:sp>
      <p:sp>
        <p:nvSpPr>
          <p:cNvPr id="5" name="Номер слайда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rtlCol="0"/>
          <a:lstStyle>
            <a:lvl1pPr>
              <a:defRPr lang="ru-RU">
                <a:solidFill>
                  <a:schemeClr val="bg1"/>
                </a:solidFill>
              </a:defRPr>
            </a:lvl1pPr>
          </a:lstStyle>
          <a:p>
            <a:pPr rtl="0"/>
            <a:fld id="{5BFCF61C-3B18-4C03-8326-CC3B32D710C9}" type="slidenum">
              <a:rPr lang="ru-RU" noProof="0" smtClean="0"/>
              <a:pPr/>
              <a:t>‹#›</a:t>
            </a:fld>
            <a:endParaRPr lang="ru-RU" noProof="0"/>
          </a:p>
        </p:txBody>
      </p:sp>
      <p:sp>
        <p:nvSpPr>
          <p:cNvPr id="9" name="Заголовок 8">
            <a:extLst>
              <a:ext uri="{FF2B5EF4-FFF2-40B4-BE49-F238E27FC236}">
                <a16:creationId xmlns:a16="http://schemas.microsoft.com/office/drawing/2014/main" id="{A78715BA-7A66-D464-AAEF-141988B8718B}"/>
              </a:ext>
            </a:extLst>
          </p:cNvPr>
          <p:cNvSpPr>
            <a:spLocks noGrp="1"/>
          </p:cNvSpPr>
          <p:nvPr>
            <p:ph type="title"/>
          </p:nvPr>
        </p:nvSpPr>
        <p:spPr>
          <a:xfrm>
            <a:off x="667512" y="1399032"/>
            <a:ext cx="4846320" cy="1682749"/>
          </a:xfrm>
        </p:spPr>
        <p:txBody>
          <a:bodyPr rtlCol="0"/>
          <a:lstStyle>
            <a:lvl1pPr>
              <a:lnSpc>
                <a:spcPct val="80000"/>
              </a:lnSpc>
              <a:defRPr lang="ru-RU" sz="5000">
                <a:solidFill>
                  <a:schemeClr val="accent4"/>
                </a:solidFill>
              </a:defRPr>
            </a:lvl1pPr>
          </a:lstStyle>
          <a:p>
            <a:pPr rtl="0"/>
            <a:r>
              <a:rPr lang="ru-RU" noProof="0"/>
              <a:t>Образец заголовка</a:t>
            </a:r>
          </a:p>
        </p:txBody>
      </p:sp>
      <p:sp>
        <p:nvSpPr>
          <p:cNvPr id="11" name="Текст 10">
            <a:extLst>
              <a:ext uri="{FF2B5EF4-FFF2-40B4-BE49-F238E27FC236}">
                <a16:creationId xmlns:a16="http://schemas.microsoft.com/office/drawing/2014/main" id="{3D0BF4BF-3C7C-C67F-B6EE-805EC95EF8CA}"/>
              </a:ext>
            </a:extLst>
          </p:cNvPr>
          <p:cNvSpPr>
            <a:spLocks noGrp="1"/>
          </p:cNvSpPr>
          <p:nvPr>
            <p:ph type="body" sz="quarter" idx="13"/>
          </p:nvPr>
        </p:nvSpPr>
        <p:spPr>
          <a:xfrm>
            <a:off x="6245352" y="1353312"/>
            <a:ext cx="4828032" cy="490538"/>
          </a:xfrm>
        </p:spPr>
        <p:txBody>
          <a:bodyPr rtlCol="0"/>
          <a:lstStyle>
            <a:lvl1pPr marL="0" indent="0">
              <a:lnSpc>
                <a:spcPct val="100000"/>
              </a:lnSpc>
              <a:spcBef>
                <a:spcPts val="0"/>
              </a:spcBef>
              <a:buNone/>
              <a:defRPr lang="ru-RU" sz="2200" b="1">
                <a:solidFill>
                  <a:schemeClr val="accent5"/>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2" name="Текст 10">
            <a:extLst>
              <a:ext uri="{FF2B5EF4-FFF2-40B4-BE49-F238E27FC236}">
                <a16:creationId xmlns:a16="http://schemas.microsoft.com/office/drawing/2014/main" id="{BA37E40B-957E-C00E-3B34-1B67D341A771}"/>
              </a:ext>
            </a:extLst>
          </p:cNvPr>
          <p:cNvSpPr>
            <a:spLocks noGrp="1"/>
          </p:cNvSpPr>
          <p:nvPr>
            <p:ph type="body" sz="quarter" idx="14"/>
          </p:nvPr>
        </p:nvSpPr>
        <p:spPr>
          <a:xfrm>
            <a:off x="6245352" y="3502152"/>
            <a:ext cx="4828032" cy="490538"/>
          </a:xfrm>
        </p:spPr>
        <p:txBody>
          <a:bodyPr rtlCol="0"/>
          <a:lstStyle>
            <a:lvl1pPr marL="0" indent="0">
              <a:lnSpc>
                <a:spcPct val="100000"/>
              </a:lnSpc>
              <a:spcBef>
                <a:spcPts val="0"/>
              </a:spcBef>
              <a:buNone/>
              <a:defRPr lang="ru-RU" sz="2200" b="1">
                <a:solidFill>
                  <a:schemeClr val="accent5"/>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4" name="Текст 13">
            <a:extLst>
              <a:ext uri="{FF2B5EF4-FFF2-40B4-BE49-F238E27FC236}">
                <a16:creationId xmlns:a16="http://schemas.microsoft.com/office/drawing/2014/main" id="{EF15CD76-2DD5-DB8A-37D3-6098A50870D0}"/>
              </a:ext>
            </a:extLst>
          </p:cNvPr>
          <p:cNvSpPr>
            <a:spLocks noGrp="1"/>
          </p:cNvSpPr>
          <p:nvPr>
            <p:ph type="body" sz="quarter" idx="15"/>
          </p:nvPr>
        </p:nvSpPr>
        <p:spPr>
          <a:xfrm>
            <a:off x="5971032" y="1792224"/>
            <a:ext cx="4754880" cy="1682750"/>
          </a:xfrm>
        </p:spPr>
        <p:txBody>
          <a:bodyPr rtlCol="0"/>
          <a:lstStyle>
            <a:lvl1pPr marL="283464" indent="-283464">
              <a:lnSpc>
                <a:spcPct val="150000"/>
              </a:lnSpc>
              <a:spcBef>
                <a:spcPts val="0"/>
              </a:spcBef>
              <a:defRPr lang="ru-RU" sz="1600">
                <a:solidFill>
                  <a:schemeClr val="accent5"/>
                </a:solidFill>
              </a:defRPr>
            </a:lvl1pPr>
            <a:lvl2pPr indent="-283464">
              <a:lnSpc>
                <a:spcPct val="150000"/>
              </a:lnSpc>
              <a:spcBef>
                <a:spcPts val="0"/>
              </a:spcBef>
              <a:defRPr lang="ru-RU" sz="1600">
                <a:solidFill>
                  <a:schemeClr val="accent5"/>
                </a:solidFill>
              </a:defRPr>
            </a:lvl2pPr>
            <a:lvl3pPr indent="-283464">
              <a:lnSpc>
                <a:spcPct val="150000"/>
              </a:lnSpc>
              <a:spcBef>
                <a:spcPts val="0"/>
              </a:spcBef>
              <a:defRPr lang="ru-RU" sz="1600">
                <a:solidFill>
                  <a:schemeClr val="accent5"/>
                </a:solidFill>
              </a:defRPr>
            </a:lvl3pPr>
            <a:lvl4pPr indent="-283464">
              <a:lnSpc>
                <a:spcPct val="150000"/>
              </a:lnSpc>
              <a:spcBef>
                <a:spcPts val="0"/>
              </a:spcBef>
              <a:defRPr lang="ru-RU" sz="1600">
                <a:solidFill>
                  <a:schemeClr val="accent5"/>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p:txBody>
      </p:sp>
      <p:sp>
        <p:nvSpPr>
          <p:cNvPr id="15" name="Текст 13">
            <a:extLst>
              <a:ext uri="{FF2B5EF4-FFF2-40B4-BE49-F238E27FC236}">
                <a16:creationId xmlns:a16="http://schemas.microsoft.com/office/drawing/2014/main" id="{57A044E0-660B-4002-E13C-F00498E49782}"/>
              </a:ext>
            </a:extLst>
          </p:cNvPr>
          <p:cNvSpPr>
            <a:spLocks noGrp="1"/>
          </p:cNvSpPr>
          <p:nvPr>
            <p:ph type="body" sz="quarter" idx="16"/>
          </p:nvPr>
        </p:nvSpPr>
        <p:spPr>
          <a:xfrm>
            <a:off x="5971032" y="3941064"/>
            <a:ext cx="4754880" cy="1682750"/>
          </a:xfrm>
        </p:spPr>
        <p:txBody>
          <a:bodyPr rtlCol="0"/>
          <a:lstStyle>
            <a:lvl1pPr marL="283464" indent="-283464">
              <a:lnSpc>
                <a:spcPct val="150000"/>
              </a:lnSpc>
              <a:spcBef>
                <a:spcPts val="0"/>
              </a:spcBef>
              <a:defRPr lang="ru-RU" sz="1600">
                <a:solidFill>
                  <a:schemeClr val="accent5"/>
                </a:solidFill>
              </a:defRPr>
            </a:lvl1pPr>
            <a:lvl2pPr indent="-283464">
              <a:lnSpc>
                <a:spcPct val="150000"/>
              </a:lnSpc>
              <a:spcBef>
                <a:spcPts val="0"/>
              </a:spcBef>
              <a:defRPr lang="ru-RU" sz="1600">
                <a:solidFill>
                  <a:schemeClr val="accent5"/>
                </a:solidFill>
              </a:defRPr>
            </a:lvl2pPr>
            <a:lvl3pPr indent="-283464">
              <a:lnSpc>
                <a:spcPct val="150000"/>
              </a:lnSpc>
              <a:spcBef>
                <a:spcPts val="0"/>
              </a:spcBef>
              <a:defRPr lang="ru-RU" sz="1600">
                <a:solidFill>
                  <a:schemeClr val="accent5"/>
                </a:solidFill>
              </a:defRPr>
            </a:lvl3pPr>
            <a:lvl4pPr indent="-283464">
              <a:lnSpc>
                <a:spcPct val="150000"/>
              </a:lnSpc>
              <a:spcBef>
                <a:spcPts val="0"/>
              </a:spcBef>
              <a:defRPr lang="ru-RU" sz="1600">
                <a:solidFill>
                  <a:schemeClr val="accent5"/>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p:txBody>
      </p:sp>
      <p:grpSp>
        <p:nvGrpSpPr>
          <p:cNvPr id="17" name="Группа 16">
            <a:extLst>
              <a:ext uri="{FF2B5EF4-FFF2-40B4-BE49-F238E27FC236}">
                <a16:creationId xmlns:a16="http://schemas.microsoft.com/office/drawing/2014/main" id="{0D78A0CF-0A37-4436-67C4-B32FD7703E96}"/>
              </a:ext>
            </a:extLst>
          </p:cNvPr>
          <p:cNvGrpSpPr/>
          <p:nvPr userDrawn="1"/>
        </p:nvGrpSpPr>
        <p:grpSpPr>
          <a:xfrm>
            <a:off x="-28308" y="2514621"/>
            <a:ext cx="5666632" cy="0"/>
            <a:chOff x="5464255" y="5541151"/>
            <a:chExt cx="5666632" cy="0"/>
          </a:xfrm>
        </p:grpSpPr>
        <p:cxnSp>
          <p:nvCxnSpPr>
            <p:cNvPr id="24" name="Прямая соединительная линия 23">
              <a:extLst>
                <a:ext uri="{FF2B5EF4-FFF2-40B4-BE49-F238E27FC236}">
                  <a16:creationId xmlns:a16="http://schemas.microsoft.com/office/drawing/2014/main" id="{8FC6D8A4-CA31-16C2-95B7-B98F65F29A69}"/>
                </a:ext>
              </a:extLst>
            </p:cNvPr>
            <p:cNvCxnSpPr>
              <a:cxnSpLocks/>
            </p:cNvCxnSpPr>
            <p:nvPr/>
          </p:nvCxnSpPr>
          <p:spPr>
            <a:xfrm>
              <a:off x="5464255" y="5541151"/>
              <a:ext cx="3991534"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02097A8D-64FC-CDBD-4497-5E32BC6AF9C2}"/>
                </a:ext>
              </a:extLst>
            </p:cNvPr>
            <p:cNvCxnSpPr>
              <a:cxnSpLocks/>
            </p:cNvCxnSpPr>
            <p:nvPr/>
          </p:nvCxnSpPr>
          <p:spPr>
            <a:xfrm>
              <a:off x="9454487" y="5541151"/>
              <a:ext cx="1676400"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2776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Три объекта">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Нижний колонтитул 5">
            <a:extLst>
              <a:ext uri="{FF2B5EF4-FFF2-40B4-BE49-F238E27FC236}">
                <a16:creationId xmlns:a16="http://schemas.microsoft.com/office/drawing/2014/main" id="{DACF6E0F-D722-BAD9-C6AD-9A11DAE47EC0}"/>
              </a:ext>
            </a:extLst>
          </p:cNvPr>
          <p:cNvSpPr>
            <a:spLocks noGrp="1"/>
          </p:cNvSpPr>
          <p:nvPr>
            <p:ph type="ftr" sz="quarter" idx="11"/>
          </p:nvPr>
        </p:nvSpPr>
        <p:spPr/>
        <p:txBody>
          <a:bodyPr rtlCol="0"/>
          <a:lstStyle>
            <a:defPPr>
              <a:defRPr lang="ru-RU"/>
            </a:defPPr>
          </a:lstStyle>
          <a:p>
            <a:pPr rtl="0"/>
            <a:r>
              <a:rPr lang="ru-RU"/>
              <a:t>Заголовок презентации</a:t>
            </a:r>
          </a:p>
        </p:txBody>
      </p:sp>
      <p:sp>
        <p:nvSpPr>
          <p:cNvPr id="7" name="Номер слайда 6">
            <a:extLst>
              <a:ext uri="{FF2B5EF4-FFF2-40B4-BE49-F238E27FC236}">
                <a16:creationId xmlns:a16="http://schemas.microsoft.com/office/drawing/2014/main" id="{61160B7A-B490-F67E-2740-38CA3A987691}"/>
              </a:ext>
            </a:extLst>
          </p:cNvPr>
          <p:cNvSpPr>
            <a:spLocks noGrp="1"/>
          </p:cNvSpPr>
          <p:nvPr>
            <p:ph type="sldNum" sz="quarter" idx="12"/>
          </p:nvPr>
        </p:nvSpPr>
        <p:spPr/>
        <p:txBody>
          <a:bodyPr rtlCol="0"/>
          <a:lstStyle>
            <a:defPPr>
              <a:defRPr lang="ru-RU"/>
            </a:defPPr>
          </a:lstStyle>
          <a:p>
            <a:pPr rtl="0"/>
            <a:fld id="{5BFCF61C-3B18-4C03-8326-CC3B32D710C9}" type="slidenum">
              <a:rPr lang="ru-RU" noProof="0" smtClean="0"/>
              <a:t>‹#›</a:t>
            </a:fld>
            <a:endParaRPr lang="ru-RU" noProof="0"/>
          </a:p>
        </p:txBody>
      </p:sp>
      <p:sp>
        <p:nvSpPr>
          <p:cNvPr id="8" name="Заголовок 1">
            <a:extLst>
              <a:ext uri="{FF2B5EF4-FFF2-40B4-BE49-F238E27FC236}">
                <a16:creationId xmlns:a16="http://schemas.microsoft.com/office/drawing/2014/main" id="{814A6C9A-83F0-5E94-8A5B-89CB08282C38}"/>
              </a:ext>
            </a:extLst>
          </p:cNvPr>
          <p:cNvSpPr>
            <a:spLocks noGrp="1"/>
          </p:cNvSpPr>
          <p:nvPr>
            <p:ph type="title"/>
          </p:nvPr>
        </p:nvSpPr>
        <p:spPr>
          <a:xfrm>
            <a:off x="603504" y="1463040"/>
            <a:ext cx="10871708" cy="704088"/>
          </a:xfrm>
        </p:spPr>
        <p:txBody>
          <a:bodyPr rtlCol="0"/>
          <a:lstStyle>
            <a:lvl1pPr>
              <a:defRPr lang="ru-RU" sz="5000"/>
            </a:lvl1pPr>
          </a:lstStyle>
          <a:p>
            <a:pPr rtl="0"/>
            <a:r>
              <a:rPr lang="ru-RU"/>
              <a:t>Образец заголовка</a:t>
            </a:r>
            <a:endParaRPr lang="ru-RU" dirty="0"/>
          </a:p>
        </p:txBody>
      </p:sp>
      <p:sp>
        <p:nvSpPr>
          <p:cNvPr id="12" name="Текст 10">
            <a:extLst>
              <a:ext uri="{FF2B5EF4-FFF2-40B4-BE49-F238E27FC236}">
                <a16:creationId xmlns:a16="http://schemas.microsoft.com/office/drawing/2014/main" id="{F8F78388-68BC-0124-C243-36D5B5DC78E6}"/>
              </a:ext>
            </a:extLst>
          </p:cNvPr>
          <p:cNvSpPr>
            <a:spLocks noGrp="1"/>
          </p:cNvSpPr>
          <p:nvPr>
            <p:ph type="body" sz="quarter" idx="13"/>
          </p:nvPr>
        </p:nvSpPr>
        <p:spPr>
          <a:xfrm>
            <a:off x="649224" y="2980944"/>
            <a:ext cx="3282696" cy="1106424"/>
          </a:xfrm>
        </p:spPr>
        <p:txBody>
          <a:bodyPr rtlCol="0"/>
          <a:lstStyle>
            <a:lvl1pPr marL="0" indent="0">
              <a:lnSpc>
                <a:spcPct val="10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a:t>Щелкните, чтобы изменить стили текста образца слайда</a:t>
            </a:r>
          </a:p>
        </p:txBody>
      </p:sp>
      <p:sp>
        <p:nvSpPr>
          <p:cNvPr id="13" name="Текст 10">
            <a:extLst>
              <a:ext uri="{FF2B5EF4-FFF2-40B4-BE49-F238E27FC236}">
                <a16:creationId xmlns:a16="http://schemas.microsoft.com/office/drawing/2014/main" id="{D7FBEF6F-7749-849E-36C5-CC056F30711F}"/>
              </a:ext>
            </a:extLst>
          </p:cNvPr>
          <p:cNvSpPr>
            <a:spLocks noGrp="1"/>
          </p:cNvSpPr>
          <p:nvPr>
            <p:ph type="body" sz="quarter" idx="14"/>
          </p:nvPr>
        </p:nvSpPr>
        <p:spPr>
          <a:xfrm>
            <a:off x="4334256" y="2980944"/>
            <a:ext cx="3282696" cy="1106424"/>
          </a:xfrm>
        </p:spPr>
        <p:txBody>
          <a:bodyPr rtlCol="0"/>
          <a:lstStyle>
            <a:lvl1pPr marL="0" indent="0">
              <a:lnSpc>
                <a:spcPct val="10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a:t>Щелкните, чтобы изменить стили текста образца слайда</a:t>
            </a:r>
          </a:p>
        </p:txBody>
      </p:sp>
      <p:sp>
        <p:nvSpPr>
          <p:cNvPr id="14" name="Текст 13">
            <a:extLst>
              <a:ext uri="{FF2B5EF4-FFF2-40B4-BE49-F238E27FC236}">
                <a16:creationId xmlns:a16="http://schemas.microsoft.com/office/drawing/2014/main" id="{8A350182-DD59-73E2-C20A-4B5FE6715444}"/>
              </a:ext>
            </a:extLst>
          </p:cNvPr>
          <p:cNvSpPr>
            <a:spLocks noGrp="1"/>
          </p:cNvSpPr>
          <p:nvPr>
            <p:ph type="body" sz="quarter" idx="15"/>
          </p:nvPr>
        </p:nvSpPr>
        <p:spPr>
          <a:xfrm>
            <a:off x="365760" y="4114800"/>
            <a:ext cx="3282696" cy="975260"/>
          </a:xfrm>
        </p:spPr>
        <p:txBody>
          <a:bodyPr numCol="1" spcCol="91440"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p:txBody>
      </p:sp>
      <p:sp>
        <p:nvSpPr>
          <p:cNvPr id="15" name="Текст 13">
            <a:extLst>
              <a:ext uri="{FF2B5EF4-FFF2-40B4-BE49-F238E27FC236}">
                <a16:creationId xmlns:a16="http://schemas.microsoft.com/office/drawing/2014/main" id="{5E14A588-A920-9AE0-A268-A008EAF6FCBA}"/>
              </a:ext>
            </a:extLst>
          </p:cNvPr>
          <p:cNvSpPr>
            <a:spLocks noGrp="1"/>
          </p:cNvSpPr>
          <p:nvPr>
            <p:ph type="body" sz="quarter" idx="16"/>
          </p:nvPr>
        </p:nvSpPr>
        <p:spPr>
          <a:xfrm>
            <a:off x="4005072" y="4114800"/>
            <a:ext cx="3282696" cy="975260"/>
          </a:xfrm>
        </p:spPr>
        <p:txBody>
          <a:bodyPr numCol="1" spcCol="91440"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p:txBody>
      </p:sp>
      <p:grpSp>
        <p:nvGrpSpPr>
          <p:cNvPr id="16" name="Группа 15">
            <a:extLst>
              <a:ext uri="{FF2B5EF4-FFF2-40B4-BE49-F238E27FC236}">
                <a16:creationId xmlns:a16="http://schemas.microsoft.com/office/drawing/2014/main" id="{B8221A12-8B19-605A-2244-2D732269C955}"/>
              </a:ext>
            </a:extLst>
          </p:cNvPr>
          <p:cNvGrpSpPr/>
          <p:nvPr userDrawn="1"/>
        </p:nvGrpSpPr>
        <p:grpSpPr>
          <a:xfrm>
            <a:off x="716788" y="2527173"/>
            <a:ext cx="10758424" cy="1564"/>
            <a:chOff x="2792270" y="5541172"/>
            <a:chExt cx="11391900" cy="158"/>
          </a:xfrm>
        </p:grpSpPr>
        <p:cxnSp>
          <p:nvCxnSpPr>
            <p:cNvPr id="17" name="Прямая соединительная линия 16">
              <a:extLst>
                <a:ext uri="{FF2B5EF4-FFF2-40B4-BE49-F238E27FC236}">
                  <a16:creationId xmlns:a16="http://schemas.microsoft.com/office/drawing/2014/main" id="{A86C500B-5A93-298F-7CEF-ED445452E460}"/>
                </a:ext>
              </a:extLst>
            </p:cNvPr>
            <p:cNvCxnSpPr>
              <a:cxnSpLocks/>
            </p:cNvCxnSpPr>
            <p:nvPr/>
          </p:nvCxnSpPr>
          <p:spPr>
            <a:xfrm>
              <a:off x="2792270" y="5541172"/>
              <a:ext cx="6760464"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D7A559BC-EF4A-29D4-CF56-6425516A5D91}"/>
                </a:ext>
              </a:extLst>
            </p:cNvPr>
            <p:cNvCxnSpPr>
              <a:cxnSpLocks/>
            </p:cNvCxnSpPr>
            <p:nvPr/>
          </p:nvCxnSpPr>
          <p:spPr>
            <a:xfrm>
              <a:off x="9552734" y="5541330"/>
              <a:ext cx="4631436"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9" name="Текст 10">
            <a:extLst>
              <a:ext uri="{FF2B5EF4-FFF2-40B4-BE49-F238E27FC236}">
                <a16:creationId xmlns:a16="http://schemas.microsoft.com/office/drawing/2014/main" id="{D2D34186-8505-57AE-F518-0C83BF1C06C9}"/>
              </a:ext>
            </a:extLst>
          </p:cNvPr>
          <p:cNvSpPr>
            <a:spLocks noGrp="1"/>
          </p:cNvSpPr>
          <p:nvPr>
            <p:ph type="body" sz="quarter" idx="17"/>
          </p:nvPr>
        </p:nvSpPr>
        <p:spPr>
          <a:xfrm>
            <a:off x="8266176" y="2980944"/>
            <a:ext cx="3282696" cy="1106424"/>
          </a:xfrm>
        </p:spPr>
        <p:txBody>
          <a:bodyPr rtlCol="0"/>
          <a:lstStyle>
            <a:lvl1pPr marL="0" indent="0">
              <a:lnSpc>
                <a:spcPct val="10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a:t>Щелкните, чтобы изменить стили текста образца слайда</a:t>
            </a:r>
          </a:p>
        </p:txBody>
      </p:sp>
      <p:sp>
        <p:nvSpPr>
          <p:cNvPr id="20" name="Текст 13">
            <a:extLst>
              <a:ext uri="{FF2B5EF4-FFF2-40B4-BE49-F238E27FC236}">
                <a16:creationId xmlns:a16="http://schemas.microsoft.com/office/drawing/2014/main" id="{ABE767DA-9D93-94AD-D34D-2B8A51A76645}"/>
              </a:ext>
            </a:extLst>
          </p:cNvPr>
          <p:cNvSpPr>
            <a:spLocks noGrp="1"/>
          </p:cNvSpPr>
          <p:nvPr>
            <p:ph type="body" sz="quarter" idx="18"/>
          </p:nvPr>
        </p:nvSpPr>
        <p:spPr>
          <a:xfrm>
            <a:off x="7973568" y="4114800"/>
            <a:ext cx="3282696" cy="975260"/>
          </a:xfrm>
        </p:spPr>
        <p:txBody>
          <a:bodyPr numCol="1" spcCol="91440"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p:txBody>
      </p:sp>
    </p:spTree>
    <p:extLst>
      <p:ext uri="{BB962C8B-B14F-4D97-AF65-F5344CB8AC3E}">
        <p14:creationId xmlns:p14="http://schemas.microsoft.com/office/powerpoint/2010/main" val="846825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Заголовок и два столбца (темные)">
    <p:bg>
      <p:bgPr>
        <a:solidFill>
          <a:schemeClr val="accent5"/>
        </a:solidFill>
        <a:effectLst/>
      </p:bgPr>
    </p:bg>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BA0C7E2C-83B2-58E9-DE90-AB1857F1A170}"/>
              </a:ext>
            </a:extLst>
          </p:cNvPr>
          <p:cNvSpPr>
            <a:spLocks noGrp="1"/>
          </p:cNvSpPr>
          <p:nvPr>
            <p:ph type="ftr" sz="quarter" idx="11"/>
          </p:nvPr>
        </p:nvSpPr>
        <p:spPr/>
        <p:txBody>
          <a:bodyPr rtlCol="0"/>
          <a:lstStyle>
            <a:defPPr>
              <a:defRPr lang="ru-RU"/>
            </a:defPPr>
          </a:lstStyle>
          <a:p>
            <a:pPr rtl="0"/>
            <a:r>
              <a:rPr lang="ru-RU" noProof="0"/>
              <a:t>Заголовок презентации</a:t>
            </a:r>
          </a:p>
        </p:txBody>
      </p:sp>
      <p:sp>
        <p:nvSpPr>
          <p:cNvPr id="5" name="Номер слайда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rtlCol="0"/>
          <a:lstStyle>
            <a:defPPr>
              <a:defRPr lang="ru-RU"/>
            </a:defPPr>
          </a:lstStyle>
          <a:p>
            <a:pPr rtl="0"/>
            <a:fld id="{5BFCF61C-3B18-4C03-8326-CC3B32D710C9}" type="slidenum">
              <a:rPr lang="ru-RU" noProof="0" smtClean="0"/>
              <a:pPr/>
              <a:t>‹#›</a:t>
            </a:fld>
            <a:endParaRPr lang="ru-RU" noProof="0"/>
          </a:p>
        </p:txBody>
      </p:sp>
      <p:sp>
        <p:nvSpPr>
          <p:cNvPr id="6" name="Прямоугольник 5">
            <a:extLst>
              <a:ext uri="{FF2B5EF4-FFF2-40B4-BE49-F238E27FC236}">
                <a16:creationId xmlns:a16="http://schemas.microsoft.com/office/drawing/2014/main" id="{D62C33EA-A741-FA13-451C-6F35902CBDD0}"/>
              </a:ext>
            </a:extLst>
          </p:cNvPr>
          <p:cNvSpPr/>
          <p:nvPr userDrawn="1"/>
        </p:nvSpPr>
        <p:spPr>
          <a:xfrm>
            <a:off x="0" y="722376"/>
            <a:ext cx="12192000" cy="5413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noProof="0"/>
          </a:p>
        </p:txBody>
      </p:sp>
      <p:cxnSp>
        <p:nvCxnSpPr>
          <p:cNvPr id="7" name="Прямая соединительная линия 6">
            <a:extLst>
              <a:ext uri="{FF2B5EF4-FFF2-40B4-BE49-F238E27FC236}">
                <a16:creationId xmlns:a16="http://schemas.microsoft.com/office/drawing/2014/main" id="{01882412-D2D4-9CF0-CD39-2EAE79B8A310}"/>
              </a:ext>
            </a:extLst>
          </p:cNvPr>
          <p:cNvCxnSpPr>
            <a:cxnSpLocks/>
          </p:cNvCxnSpPr>
          <p:nvPr userDrawn="1"/>
        </p:nvCxnSpPr>
        <p:spPr>
          <a:xfrm>
            <a:off x="4267200" y="2523744"/>
            <a:ext cx="7924800" cy="883"/>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F229B6F2-011B-853F-5BA1-FA1722B6E1C8}"/>
              </a:ext>
            </a:extLst>
          </p:cNvPr>
          <p:cNvCxnSpPr>
            <a:cxnSpLocks/>
          </p:cNvCxnSpPr>
          <p:nvPr userDrawn="1"/>
        </p:nvCxnSpPr>
        <p:spPr>
          <a:xfrm>
            <a:off x="723384" y="2523744"/>
            <a:ext cx="3543816"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Заголовок 8">
            <a:extLst>
              <a:ext uri="{FF2B5EF4-FFF2-40B4-BE49-F238E27FC236}">
                <a16:creationId xmlns:a16="http://schemas.microsoft.com/office/drawing/2014/main" id="{A78715BA-7A66-D464-AAEF-141988B8718B}"/>
              </a:ext>
            </a:extLst>
          </p:cNvPr>
          <p:cNvSpPr>
            <a:spLocks noGrp="1"/>
          </p:cNvSpPr>
          <p:nvPr>
            <p:ph type="title"/>
          </p:nvPr>
        </p:nvSpPr>
        <p:spPr>
          <a:xfrm>
            <a:off x="603504" y="1463040"/>
            <a:ext cx="10515600" cy="575321"/>
          </a:xfrm>
        </p:spPr>
        <p:txBody>
          <a:bodyPr rtlCol="0"/>
          <a:lstStyle>
            <a:lvl1pPr>
              <a:defRPr lang="ru-RU" sz="5000">
                <a:solidFill>
                  <a:schemeClr val="bg1"/>
                </a:solidFill>
              </a:defRPr>
            </a:lvl1pPr>
          </a:lstStyle>
          <a:p>
            <a:pPr rtl="0"/>
            <a:r>
              <a:rPr lang="ru-RU" noProof="0"/>
              <a:t>Образец заголовка</a:t>
            </a:r>
          </a:p>
        </p:txBody>
      </p:sp>
      <p:sp>
        <p:nvSpPr>
          <p:cNvPr id="11" name="Текст 10">
            <a:extLst>
              <a:ext uri="{FF2B5EF4-FFF2-40B4-BE49-F238E27FC236}">
                <a16:creationId xmlns:a16="http://schemas.microsoft.com/office/drawing/2014/main" id="{3D0BF4BF-3C7C-C67F-B6EE-805EC95EF8CA}"/>
              </a:ext>
            </a:extLst>
          </p:cNvPr>
          <p:cNvSpPr>
            <a:spLocks noGrp="1"/>
          </p:cNvSpPr>
          <p:nvPr>
            <p:ph type="body" sz="quarter" idx="13"/>
          </p:nvPr>
        </p:nvSpPr>
        <p:spPr>
          <a:xfrm>
            <a:off x="649224" y="2971800"/>
            <a:ext cx="4828032" cy="490538"/>
          </a:xfrm>
        </p:spPr>
        <p:txBody>
          <a:bodyPr rtlCol="0"/>
          <a:lstStyle>
            <a:lvl1pPr marL="0" indent="0">
              <a:lnSpc>
                <a:spcPct val="100000"/>
              </a:lnSpc>
              <a:spcBef>
                <a:spcPts val="0"/>
              </a:spcBef>
              <a:buNone/>
              <a:defRPr lang="ru-RU" sz="2200" b="1">
                <a:solidFill>
                  <a:schemeClr val="bg1"/>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2" name="Текст 10">
            <a:extLst>
              <a:ext uri="{FF2B5EF4-FFF2-40B4-BE49-F238E27FC236}">
                <a16:creationId xmlns:a16="http://schemas.microsoft.com/office/drawing/2014/main" id="{BA37E40B-957E-C00E-3B34-1B67D341A771}"/>
              </a:ext>
            </a:extLst>
          </p:cNvPr>
          <p:cNvSpPr>
            <a:spLocks noGrp="1"/>
          </p:cNvSpPr>
          <p:nvPr>
            <p:ph type="body" sz="quarter" idx="14"/>
          </p:nvPr>
        </p:nvSpPr>
        <p:spPr>
          <a:xfrm>
            <a:off x="6236208" y="2971800"/>
            <a:ext cx="4828032" cy="490538"/>
          </a:xfrm>
        </p:spPr>
        <p:txBody>
          <a:bodyPr rtlCol="0"/>
          <a:lstStyle>
            <a:lvl1pPr marL="0" indent="0">
              <a:lnSpc>
                <a:spcPct val="100000"/>
              </a:lnSpc>
              <a:spcBef>
                <a:spcPts val="0"/>
              </a:spcBef>
              <a:buNone/>
              <a:defRPr lang="ru-RU" sz="2200" b="1">
                <a:solidFill>
                  <a:schemeClr val="bg1"/>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4" name="Текст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3401568"/>
            <a:ext cx="5111496" cy="1682750"/>
          </a:xfrm>
        </p:spPr>
        <p:txBody>
          <a:bodyPr rtlCol="0"/>
          <a:lstStyle>
            <a:lvl1pPr marL="283464" indent="-283464">
              <a:lnSpc>
                <a:spcPct val="150000"/>
              </a:lnSpc>
              <a:spcBef>
                <a:spcPts val="0"/>
              </a:spcBef>
              <a:defRPr lang="ru-RU" sz="1600">
                <a:solidFill>
                  <a:schemeClr val="bg1"/>
                </a:solidFill>
              </a:defRPr>
            </a:lvl1pPr>
            <a:lvl2pPr indent="-283464">
              <a:lnSpc>
                <a:spcPct val="150000"/>
              </a:lnSpc>
              <a:spcBef>
                <a:spcPts val="0"/>
              </a:spcBef>
              <a:defRPr lang="ru-RU" sz="1600">
                <a:solidFill>
                  <a:schemeClr val="bg1"/>
                </a:solidFill>
              </a:defRPr>
            </a:lvl2pPr>
            <a:lvl3pPr indent="-283464">
              <a:lnSpc>
                <a:spcPct val="150000"/>
              </a:lnSpc>
              <a:spcBef>
                <a:spcPts val="0"/>
              </a:spcBef>
              <a:defRPr lang="ru-RU" sz="1600">
                <a:solidFill>
                  <a:schemeClr val="bg1"/>
                </a:solidFill>
              </a:defRPr>
            </a:lvl3pPr>
            <a:lvl4pPr indent="-283464">
              <a:lnSpc>
                <a:spcPct val="150000"/>
              </a:lnSpc>
              <a:spcBef>
                <a:spcPts val="0"/>
              </a:spcBef>
              <a:defRPr lang="ru-RU" sz="1600">
                <a:solidFill>
                  <a:schemeClr val="bg1"/>
                </a:solidFill>
              </a:defRPr>
            </a:lvl4pPr>
            <a:lvl5pPr indent="-283464">
              <a:lnSpc>
                <a:spcPct val="150000"/>
              </a:lnSpc>
              <a:spcBef>
                <a:spcPts val="0"/>
              </a:spcBef>
              <a:defRPr lang="ru-RU" sz="1600">
                <a:solidFill>
                  <a:schemeClr val="bg1"/>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5" name="Текст 13">
            <a:extLst>
              <a:ext uri="{FF2B5EF4-FFF2-40B4-BE49-F238E27FC236}">
                <a16:creationId xmlns:a16="http://schemas.microsoft.com/office/drawing/2014/main" id="{57A044E0-660B-4002-E13C-F00498E49782}"/>
              </a:ext>
            </a:extLst>
          </p:cNvPr>
          <p:cNvSpPr>
            <a:spLocks noGrp="1"/>
          </p:cNvSpPr>
          <p:nvPr>
            <p:ph type="body" sz="quarter" idx="16"/>
          </p:nvPr>
        </p:nvSpPr>
        <p:spPr>
          <a:xfrm>
            <a:off x="5943600" y="3401568"/>
            <a:ext cx="5111496" cy="1682750"/>
          </a:xfrm>
        </p:spPr>
        <p:txBody>
          <a:bodyPr rtlCol="0"/>
          <a:lstStyle>
            <a:lvl1pPr marL="283464" indent="-283464">
              <a:lnSpc>
                <a:spcPct val="150000"/>
              </a:lnSpc>
              <a:spcBef>
                <a:spcPts val="0"/>
              </a:spcBef>
              <a:defRPr lang="ru-RU" sz="1600">
                <a:solidFill>
                  <a:schemeClr val="bg1"/>
                </a:solidFill>
              </a:defRPr>
            </a:lvl1pPr>
            <a:lvl2pPr indent="-283464">
              <a:lnSpc>
                <a:spcPct val="150000"/>
              </a:lnSpc>
              <a:spcBef>
                <a:spcPts val="0"/>
              </a:spcBef>
              <a:defRPr lang="ru-RU" sz="1600">
                <a:solidFill>
                  <a:schemeClr val="bg1"/>
                </a:solidFill>
              </a:defRPr>
            </a:lvl2pPr>
            <a:lvl3pPr indent="-283464">
              <a:lnSpc>
                <a:spcPct val="150000"/>
              </a:lnSpc>
              <a:spcBef>
                <a:spcPts val="0"/>
              </a:spcBef>
              <a:defRPr lang="ru-RU" sz="1600">
                <a:solidFill>
                  <a:schemeClr val="bg1"/>
                </a:solidFill>
              </a:defRPr>
            </a:lvl3pPr>
            <a:lvl4pPr indent="-283464">
              <a:lnSpc>
                <a:spcPct val="150000"/>
              </a:lnSpc>
              <a:spcBef>
                <a:spcPts val="0"/>
              </a:spcBef>
              <a:defRPr lang="ru-RU" sz="1600">
                <a:solidFill>
                  <a:schemeClr val="bg1"/>
                </a:solidFill>
              </a:defRPr>
            </a:lvl4pPr>
            <a:lvl5pPr indent="-283464">
              <a:lnSpc>
                <a:spcPct val="150000"/>
              </a:lnSpc>
              <a:spcBef>
                <a:spcPts val="0"/>
              </a:spcBef>
              <a:defRPr lang="ru-RU" sz="1600">
                <a:solidFill>
                  <a:schemeClr val="bg1"/>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Tree>
    <p:extLst>
      <p:ext uri="{BB962C8B-B14F-4D97-AF65-F5344CB8AC3E}">
        <p14:creationId xmlns:p14="http://schemas.microsoft.com/office/powerpoint/2010/main" val="1446134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Три объекта слева">
    <p:bg>
      <p:bgPr>
        <a:solidFill>
          <a:schemeClr val="accent5"/>
        </a:solidFill>
        <a:effectLst/>
      </p:bgPr>
    </p:bg>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0F5A1967-7F8F-319E-2E67-BD9E4F074B05}"/>
              </a:ext>
            </a:extLst>
          </p:cNvPr>
          <p:cNvSpPr/>
          <p:nvPr userDrawn="1"/>
        </p:nvSpPr>
        <p:spPr>
          <a:xfrm>
            <a:off x="8115301" y="0"/>
            <a:ext cx="40766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lang="ru-RU" sz="1800" kern="1200">
                <a:solidFill>
                  <a:schemeClr val="lt1"/>
                </a:solidFill>
                <a:latin typeface="+mn-lt"/>
                <a:ea typeface="+mn-ea"/>
                <a:cs typeface="+mn-cs"/>
              </a:defRPr>
            </a:lvl1pPr>
            <a:lvl2pPr marL="457200" algn="l" defTabSz="914400" rtl="0" eaLnBrk="1" latinLnBrk="0" hangingPunct="1">
              <a:defRPr lang="ru-RU" sz="1800" kern="1200">
                <a:solidFill>
                  <a:schemeClr val="lt1"/>
                </a:solidFill>
                <a:latin typeface="+mn-lt"/>
                <a:ea typeface="+mn-ea"/>
                <a:cs typeface="+mn-cs"/>
              </a:defRPr>
            </a:lvl2pPr>
            <a:lvl3pPr marL="914400" algn="l" defTabSz="914400" rtl="0" eaLnBrk="1" latinLnBrk="0" hangingPunct="1">
              <a:defRPr lang="ru-RU" sz="1800" kern="1200">
                <a:solidFill>
                  <a:schemeClr val="lt1"/>
                </a:solidFill>
                <a:latin typeface="+mn-lt"/>
                <a:ea typeface="+mn-ea"/>
                <a:cs typeface="+mn-cs"/>
              </a:defRPr>
            </a:lvl3pPr>
            <a:lvl4pPr marL="1371600" algn="l" defTabSz="914400" rtl="0" eaLnBrk="1" latinLnBrk="0" hangingPunct="1">
              <a:defRPr lang="ru-RU" sz="1800" kern="1200">
                <a:solidFill>
                  <a:schemeClr val="lt1"/>
                </a:solidFill>
                <a:latin typeface="+mn-lt"/>
                <a:ea typeface="+mn-ea"/>
                <a:cs typeface="+mn-cs"/>
              </a:defRPr>
            </a:lvl4pPr>
            <a:lvl5pPr marL="1828800" algn="l" defTabSz="914400" rtl="0" eaLnBrk="1" latinLnBrk="0" hangingPunct="1">
              <a:defRPr lang="ru-RU" sz="1800" kern="1200">
                <a:solidFill>
                  <a:schemeClr val="lt1"/>
                </a:solidFill>
                <a:latin typeface="+mn-lt"/>
                <a:ea typeface="+mn-ea"/>
                <a:cs typeface="+mn-cs"/>
              </a:defRPr>
            </a:lvl5pPr>
            <a:lvl6pPr marL="2286000" algn="l" defTabSz="914400" rtl="0" eaLnBrk="1" latinLnBrk="0" hangingPunct="1">
              <a:defRPr lang="ru-RU" sz="1800" kern="1200">
                <a:solidFill>
                  <a:schemeClr val="lt1"/>
                </a:solidFill>
                <a:latin typeface="+mn-lt"/>
                <a:ea typeface="+mn-ea"/>
                <a:cs typeface="+mn-cs"/>
              </a:defRPr>
            </a:lvl6pPr>
            <a:lvl7pPr marL="2743200" algn="l" defTabSz="914400" rtl="0" eaLnBrk="1" latinLnBrk="0" hangingPunct="1">
              <a:defRPr lang="ru-RU" sz="1800" kern="1200">
                <a:solidFill>
                  <a:schemeClr val="lt1"/>
                </a:solidFill>
                <a:latin typeface="+mn-lt"/>
                <a:ea typeface="+mn-ea"/>
                <a:cs typeface="+mn-cs"/>
              </a:defRPr>
            </a:lvl7pPr>
            <a:lvl8pPr marL="3200400" algn="l" defTabSz="914400" rtl="0" eaLnBrk="1" latinLnBrk="0" hangingPunct="1">
              <a:defRPr lang="ru-RU" sz="1800" kern="1200">
                <a:solidFill>
                  <a:schemeClr val="lt1"/>
                </a:solidFill>
                <a:latin typeface="+mn-lt"/>
                <a:ea typeface="+mn-ea"/>
                <a:cs typeface="+mn-cs"/>
              </a:defRPr>
            </a:lvl8pPr>
            <a:lvl9pPr marL="3657600" algn="l" defTabSz="914400" rtl="0" eaLnBrk="1" latinLnBrk="0" hangingPunct="1">
              <a:defRPr lang="ru-RU" sz="1800" kern="1200">
                <a:solidFill>
                  <a:schemeClr val="lt1"/>
                </a:solidFill>
                <a:latin typeface="+mn-lt"/>
                <a:ea typeface="+mn-ea"/>
                <a:cs typeface="+mn-cs"/>
              </a:defRPr>
            </a:lvl9pPr>
          </a:lstStyle>
          <a:p>
            <a:pPr algn="ctr" rtl="0"/>
            <a:endParaRPr lang="ru-RU" noProof="0">
              <a:solidFill>
                <a:schemeClr val="bg2"/>
              </a:solidFill>
            </a:endParaRPr>
          </a:p>
        </p:txBody>
      </p:sp>
      <p:grpSp>
        <p:nvGrpSpPr>
          <p:cNvPr id="19" name="Группа 18">
            <a:extLst>
              <a:ext uri="{FF2B5EF4-FFF2-40B4-BE49-F238E27FC236}">
                <a16:creationId xmlns:a16="http://schemas.microsoft.com/office/drawing/2014/main" id="{52425424-7549-BE00-EA05-384DBD00F3B2}"/>
              </a:ext>
            </a:extLst>
          </p:cNvPr>
          <p:cNvGrpSpPr/>
          <p:nvPr userDrawn="1"/>
        </p:nvGrpSpPr>
        <p:grpSpPr>
          <a:xfrm>
            <a:off x="6317679" y="4564864"/>
            <a:ext cx="5858373" cy="385"/>
            <a:chOff x="5440605" y="5540787"/>
            <a:chExt cx="5858373" cy="385"/>
          </a:xfrm>
        </p:grpSpPr>
        <p:cxnSp>
          <p:nvCxnSpPr>
            <p:cNvPr id="20" name="Прямая соединительная линия 19">
              <a:extLst>
                <a:ext uri="{FF2B5EF4-FFF2-40B4-BE49-F238E27FC236}">
                  <a16:creationId xmlns:a16="http://schemas.microsoft.com/office/drawing/2014/main" id="{4D88329B-DC1A-F93F-7A3A-84FDE2989BB6}"/>
                </a:ext>
              </a:extLst>
            </p:cNvPr>
            <p:cNvCxnSpPr>
              <a:cxnSpLocks/>
            </p:cNvCxnSpPr>
            <p:nvPr/>
          </p:nvCxnSpPr>
          <p:spPr>
            <a:xfrm>
              <a:off x="5440605" y="5541172"/>
              <a:ext cx="1797621"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E7690B71-E252-7020-6DC7-F643767B2B78}"/>
                </a:ext>
              </a:extLst>
            </p:cNvPr>
            <p:cNvCxnSpPr>
              <a:cxnSpLocks/>
            </p:cNvCxnSpPr>
            <p:nvPr/>
          </p:nvCxnSpPr>
          <p:spPr>
            <a:xfrm>
              <a:off x="7237724" y="5540787"/>
              <a:ext cx="4061254"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4" name="Нижний колонтитул 3">
            <a:extLst>
              <a:ext uri="{FF2B5EF4-FFF2-40B4-BE49-F238E27FC236}">
                <a16:creationId xmlns:a16="http://schemas.microsoft.com/office/drawing/2014/main" id="{BA0C7E2C-83B2-58E9-DE90-AB1857F1A170}"/>
              </a:ext>
            </a:extLst>
          </p:cNvPr>
          <p:cNvSpPr>
            <a:spLocks noGrp="1"/>
          </p:cNvSpPr>
          <p:nvPr>
            <p:ph type="ftr" sz="quarter" idx="11"/>
          </p:nvPr>
        </p:nvSpPr>
        <p:spPr/>
        <p:txBody>
          <a:bodyPr rtlCol="0"/>
          <a:lstStyle>
            <a:defPPr>
              <a:defRPr lang="ru-RU"/>
            </a:defPPr>
          </a:lstStyle>
          <a:p>
            <a:pPr rtl="0"/>
            <a:r>
              <a:rPr lang="ru-RU" noProof="0"/>
              <a:t>Заголовок презентации</a:t>
            </a:r>
          </a:p>
        </p:txBody>
      </p:sp>
      <p:sp>
        <p:nvSpPr>
          <p:cNvPr id="5" name="Номер слайда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rtlCol="0"/>
          <a:lstStyle>
            <a:defPPr>
              <a:defRPr lang="ru-RU"/>
            </a:defPPr>
          </a:lstStyle>
          <a:p>
            <a:pPr rtl="0"/>
            <a:fld id="{5BFCF61C-3B18-4C03-8326-CC3B32D710C9}" type="slidenum">
              <a:rPr lang="ru-RU" noProof="0" smtClean="0"/>
              <a:pPr/>
              <a:t>‹#›</a:t>
            </a:fld>
            <a:endParaRPr lang="ru-RU" noProof="0"/>
          </a:p>
        </p:txBody>
      </p:sp>
      <p:sp>
        <p:nvSpPr>
          <p:cNvPr id="9" name="Заголовок 8">
            <a:extLst>
              <a:ext uri="{FF2B5EF4-FFF2-40B4-BE49-F238E27FC236}">
                <a16:creationId xmlns:a16="http://schemas.microsoft.com/office/drawing/2014/main" id="{A78715BA-7A66-D464-AAEF-141988B8718B}"/>
              </a:ext>
            </a:extLst>
          </p:cNvPr>
          <p:cNvSpPr>
            <a:spLocks noGrp="1"/>
          </p:cNvSpPr>
          <p:nvPr>
            <p:ph type="title"/>
          </p:nvPr>
        </p:nvSpPr>
        <p:spPr>
          <a:xfrm>
            <a:off x="6217920" y="2514600"/>
            <a:ext cx="4846320" cy="1682749"/>
          </a:xfrm>
        </p:spPr>
        <p:txBody>
          <a:bodyPr rtlCol="0"/>
          <a:lstStyle>
            <a:lvl1pPr>
              <a:lnSpc>
                <a:spcPct val="100000"/>
              </a:lnSpc>
              <a:defRPr lang="ru-RU" sz="5000">
                <a:solidFill>
                  <a:schemeClr val="tx2"/>
                </a:solidFill>
              </a:defRPr>
            </a:lvl1pPr>
          </a:lstStyle>
          <a:p>
            <a:pPr rtl="0"/>
            <a:r>
              <a:rPr lang="ru-RU" noProof="0"/>
              <a:t>Образец заголовка</a:t>
            </a:r>
          </a:p>
        </p:txBody>
      </p:sp>
      <p:sp>
        <p:nvSpPr>
          <p:cNvPr id="11" name="Текст 10">
            <a:extLst>
              <a:ext uri="{FF2B5EF4-FFF2-40B4-BE49-F238E27FC236}">
                <a16:creationId xmlns:a16="http://schemas.microsoft.com/office/drawing/2014/main" id="{3D0BF4BF-3C7C-C67F-B6EE-805EC95EF8CA}"/>
              </a:ext>
            </a:extLst>
          </p:cNvPr>
          <p:cNvSpPr>
            <a:spLocks noGrp="1"/>
          </p:cNvSpPr>
          <p:nvPr>
            <p:ph type="body" sz="quarter" idx="13"/>
          </p:nvPr>
        </p:nvSpPr>
        <p:spPr>
          <a:xfrm>
            <a:off x="630936" y="1252728"/>
            <a:ext cx="4828032" cy="490538"/>
          </a:xfrm>
        </p:spPr>
        <p:txBody>
          <a:bodyPr rtlCol="0"/>
          <a:lstStyle>
            <a:lvl1pPr marL="0" indent="0">
              <a:lnSpc>
                <a:spcPct val="15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2" name="Текст 10">
            <a:extLst>
              <a:ext uri="{FF2B5EF4-FFF2-40B4-BE49-F238E27FC236}">
                <a16:creationId xmlns:a16="http://schemas.microsoft.com/office/drawing/2014/main" id="{BA37E40B-957E-C00E-3B34-1B67D341A771}"/>
              </a:ext>
            </a:extLst>
          </p:cNvPr>
          <p:cNvSpPr>
            <a:spLocks noGrp="1"/>
          </p:cNvSpPr>
          <p:nvPr>
            <p:ph type="body" sz="quarter" idx="14"/>
          </p:nvPr>
        </p:nvSpPr>
        <p:spPr>
          <a:xfrm>
            <a:off x="630936" y="3584448"/>
            <a:ext cx="4828032" cy="490538"/>
          </a:xfrm>
        </p:spPr>
        <p:txBody>
          <a:bodyPr rtlCol="0"/>
          <a:lstStyle>
            <a:lvl1pPr marL="0" indent="0">
              <a:lnSpc>
                <a:spcPct val="15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4" name="Текст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1792224"/>
            <a:ext cx="4754880" cy="1682750"/>
          </a:xfrm>
        </p:spPr>
        <p:txBody>
          <a:bodyPr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p:txBody>
      </p:sp>
      <p:sp>
        <p:nvSpPr>
          <p:cNvPr id="15" name="Текст 13">
            <a:extLst>
              <a:ext uri="{FF2B5EF4-FFF2-40B4-BE49-F238E27FC236}">
                <a16:creationId xmlns:a16="http://schemas.microsoft.com/office/drawing/2014/main" id="{57A044E0-660B-4002-E13C-F00498E49782}"/>
              </a:ext>
            </a:extLst>
          </p:cNvPr>
          <p:cNvSpPr>
            <a:spLocks noGrp="1"/>
          </p:cNvSpPr>
          <p:nvPr>
            <p:ph type="body" sz="quarter" idx="16"/>
          </p:nvPr>
        </p:nvSpPr>
        <p:spPr>
          <a:xfrm>
            <a:off x="365760" y="4123944"/>
            <a:ext cx="4754880" cy="941831"/>
          </a:xfrm>
        </p:spPr>
        <p:txBody>
          <a:bodyPr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p:txBody>
      </p:sp>
      <p:sp>
        <p:nvSpPr>
          <p:cNvPr id="22" name="Текст 10">
            <a:extLst>
              <a:ext uri="{FF2B5EF4-FFF2-40B4-BE49-F238E27FC236}">
                <a16:creationId xmlns:a16="http://schemas.microsoft.com/office/drawing/2014/main" id="{93287C28-1CA8-AEA5-1E16-BC0B1E99CD24}"/>
              </a:ext>
            </a:extLst>
          </p:cNvPr>
          <p:cNvSpPr>
            <a:spLocks noGrp="1"/>
          </p:cNvSpPr>
          <p:nvPr>
            <p:ph type="body" sz="quarter" idx="17"/>
          </p:nvPr>
        </p:nvSpPr>
        <p:spPr>
          <a:xfrm>
            <a:off x="630936" y="5065776"/>
            <a:ext cx="4828032" cy="490538"/>
          </a:xfrm>
        </p:spPr>
        <p:txBody>
          <a:bodyPr rtlCol="0"/>
          <a:lstStyle>
            <a:lvl1pPr marL="0" indent="0">
              <a:lnSpc>
                <a:spcPct val="15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23" name="Текст 13">
            <a:extLst>
              <a:ext uri="{FF2B5EF4-FFF2-40B4-BE49-F238E27FC236}">
                <a16:creationId xmlns:a16="http://schemas.microsoft.com/office/drawing/2014/main" id="{19920C32-5167-72B1-7B9E-709723F907CE}"/>
              </a:ext>
            </a:extLst>
          </p:cNvPr>
          <p:cNvSpPr>
            <a:spLocks noGrp="1"/>
          </p:cNvSpPr>
          <p:nvPr>
            <p:ph type="body" sz="quarter" idx="18"/>
          </p:nvPr>
        </p:nvSpPr>
        <p:spPr>
          <a:xfrm>
            <a:off x="365760" y="5605272"/>
            <a:ext cx="4754880" cy="1143254"/>
          </a:xfrm>
        </p:spPr>
        <p:txBody>
          <a:bodyPr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p:txBody>
      </p:sp>
    </p:spTree>
    <p:extLst>
      <p:ext uri="{BB962C8B-B14F-4D97-AF65-F5344CB8AC3E}">
        <p14:creationId xmlns:p14="http://schemas.microsoft.com/office/powerpoint/2010/main" val="3319254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Спасибо за внимание!">
    <p:bg>
      <p:bgPr>
        <a:solidFill>
          <a:schemeClr val="accent6"/>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5AE86B75-C16C-C033-D27D-FF84EFB71131}"/>
              </a:ext>
            </a:extLst>
          </p:cNvPr>
          <p:cNvSpPr/>
          <p:nvPr userDrawn="1"/>
        </p:nvSpPr>
        <p:spPr>
          <a:xfrm>
            <a:off x="0" y="0"/>
            <a:ext cx="100203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 name="Заголовок 1">
            <a:extLst>
              <a:ext uri="{FF2B5EF4-FFF2-40B4-BE49-F238E27FC236}">
                <a16:creationId xmlns:a16="http://schemas.microsoft.com/office/drawing/2014/main" id="{CE31443F-EAC2-06D1-A3D1-D73510EAF2A3}"/>
              </a:ext>
            </a:extLst>
          </p:cNvPr>
          <p:cNvSpPr>
            <a:spLocks noGrp="1"/>
          </p:cNvSpPr>
          <p:nvPr>
            <p:ph type="title"/>
          </p:nvPr>
        </p:nvSpPr>
        <p:spPr>
          <a:xfrm>
            <a:off x="2313432" y="1426464"/>
            <a:ext cx="6675120" cy="1702816"/>
          </a:xfrm>
        </p:spPr>
        <p:txBody>
          <a:bodyPr rtlCol="0" anchor="t"/>
          <a:lstStyle>
            <a:lvl1pPr>
              <a:lnSpc>
                <a:spcPct val="80000"/>
              </a:lnSpc>
              <a:defRPr lang="ru-RU" sz="7200" cap="all" baseline="0">
                <a:solidFill>
                  <a:schemeClr val="bg1"/>
                </a:solidFill>
              </a:defRPr>
            </a:lvl1pPr>
          </a:lstStyle>
          <a:p>
            <a:pPr rtl="0"/>
            <a:r>
              <a:rPr lang="ru-RU"/>
              <a:t>Образец заголовка</a:t>
            </a:r>
          </a:p>
        </p:txBody>
      </p:sp>
      <p:grpSp>
        <p:nvGrpSpPr>
          <p:cNvPr id="7" name="Группа 6">
            <a:extLst>
              <a:ext uri="{FF2B5EF4-FFF2-40B4-BE49-F238E27FC236}">
                <a16:creationId xmlns:a16="http://schemas.microsoft.com/office/drawing/2014/main" id="{D80535FC-1B0E-C4EB-FE55-190522219FEA}"/>
              </a:ext>
            </a:extLst>
          </p:cNvPr>
          <p:cNvGrpSpPr/>
          <p:nvPr userDrawn="1"/>
        </p:nvGrpSpPr>
        <p:grpSpPr>
          <a:xfrm>
            <a:off x="3979533" y="5799270"/>
            <a:ext cx="8212467" cy="0"/>
            <a:chOff x="3733800" y="5537385"/>
            <a:chExt cx="8212467" cy="0"/>
          </a:xfrm>
        </p:grpSpPr>
        <p:cxnSp>
          <p:nvCxnSpPr>
            <p:cNvPr id="8" name="Прямая соединительная линия 7">
              <a:extLst>
                <a:ext uri="{FF2B5EF4-FFF2-40B4-BE49-F238E27FC236}">
                  <a16:creationId xmlns:a16="http://schemas.microsoft.com/office/drawing/2014/main" id="{9CA6B206-18E0-06D2-958F-E859A1428A57}"/>
                </a:ext>
              </a:extLst>
            </p:cNvPr>
            <p:cNvCxnSpPr>
              <a:cxnSpLocks/>
            </p:cNvCxnSpPr>
            <p:nvPr/>
          </p:nvCxnSpPr>
          <p:spPr>
            <a:xfrm>
              <a:off x="3733800" y="5537385"/>
              <a:ext cx="605415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0447EEA7-F856-F6C0-18DD-5D37FD51D45B}"/>
                </a:ext>
              </a:extLst>
            </p:cNvPr>
            <p:cNvCxnSpPr>
              <a:cxnSpLocks/>
            </p:cNvCxnSpPr>
            <p:nvPr/>
          </p:nvCxnSpPr>
          <p:spPr>
            <a:xfrm>
              <a:off x="9774567" y="5537385"/>
              <a:ext cx="21717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 name="Текст 10">
            <a:extLst>
              <a:ext uri="{FF2B5EF4-FFF2-40B4-BE49-F238E27FC236}">
                <a16:creationId xmlns:a16="http://schemas.microsoft.com/office/drawing/2014/main" id="{A9C909AE-4D54-F197-103E-29E9C2597F56}"/>
              </a:ext>
            </a:extLst>
          </p:cNvPr>
          <p:cNvSpPr>
            <a:spLocks noGrp="1"/>
          </p:cNvSpPr>
          <p:nvPr>
            <p:ph type="body" sz="quarter" idx="10"/>
          </p:nvPr>
        </p:nvSpPr>
        <p:spPr>
          <a:xfrm>
            <a:off x="3877056" y="3383280"/>
            <a:ext cx="4754880" cy="2057400"/>
          </a:xfrm>
        </p:spPr>
        <p:txBody>
          <a:bodyPr rtlCol="0"/>
          <a:lstStyle>
            <a:lvl1pPr marL="0" indent="0">
              <a:lnSpc>
                <a:spcPct val="150000"/>
              </a:lnSpc>
              <a:spcBef>
                <a:spcPts val="0"/>
              </a:spcBef>
              <a:buNone/>
              <a:defRPr lang="ru-RU" sz="2200" b="1">
                <a:solidFill>
                  <a:schemeClr val="bg1"/>
                </a:solidFill>
              </a:defRPr>
            </a:lvl1pPr>
            <a:lvl2pPr marL="0" indent="0">
              <a:lnSpc>
                <a:spcPct val="150000"/>
              </a:lnSpc>
              <a:spcBef>
                <a:spcPts val="0"/>
              </a:spcBef>
              <a:buNone/>
              <a:defRPr lang="ru-RU" sz="2200">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a:t>Щелкните, чтобы изменить стили текста образца слайда</a:t>
            </a:r>
          </a:p>
          <a:p>
            <a:pPr lvl="1" rtl="0"/>
            <a:r>
              <a:rPr lang="ru-RU"/>
              <a:t>Второй уровень</a:t>
            </a:r>
          </a:p>
        </p:txBody>
      </p:sp>
    </p:spTree>
    <p:extLst>
      <p:ext uri="{BB962C8B-B14F-4D97-AF65-F5344CB8AC3E}">
        <p14:creationId xmlns:p14="http://schemas.microsoft.com/office/powerpoint/2010/main" val="3948946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Только заголовок">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E6C28C00-D101-DFF8-7E0A-1AEBF0DBE72B}"/>
              </a:ext>
            </a:extLst>
          </p:cNvPr>
          <p:cNvSpPr>
            <a:spLocks noGrp="1"/>
          </p:cNvSpPr>
          <p:nvPr>
            <p:ph type="dt" sz="half" idx="10"/>
          </p:nvPr>
        </p:nvSpPr>
        <p:spPr/>
        <p:txBody>
          <a:bodyPr rtlCol="0"/>
          <a:lstStyle>
            <a:defPPr>
              <a:defRPr lang="ru-RU"/>
            </a:defPPr>
          </a:lstStyle>
          <a:p>
            <a:pPr rtl="0"/>
            <a:endParaRPr lang="ru-RU" noProof="0" dirty="0"/>
          </a:p>
        </p:txBody>
      </p:sp>
      <p:sp>
        <p:nvSpPr>
          <p:cNvPr id="4" name="Нижний колонтитул 3">
            <a:extLst>
              <a:ext uri="{FF2B5EF4-FFF2-40B4-BE49-F238E27FC236}">
                <a16:creationId xmlns:a16="http://schemas.microsoft.com/office/drawing/2014/main" id="{D74C5F1F-F8B7-6C5F-6A7F-5F8F6128A1C8}"/>
              </a:ext>
            </a:extLst>
          </p:cNvPr>
          <p:cNvSpPr>
            <a:spLocks noGrp="1"/>
          </p:cNvSpPr>
          <p:nvPr>
            <p:ph type="ftr" sz="quarter" idx="11"/>
          </p:nvPr>
        </p:nvSpPr>
        <p:spPr/>
        <p:txBody>
          <a:bodyPr rtlCol="0"/>
          <a:lstStyle>
            <a:defPPr>
              <a:defRPr lang="ru-RU"/>
            </a:defPPr>
          </a:lstStyle>
          <a:p>
            <a:pPr rtl="0"/>
            <a:r>
              <a:rPr lang="ru-RU"/>
              <a:t>Заголовок презентации</a:t>
            </a:r>
          </a:p>
        </p:txBody>
      </p:sp>
      <p:sp>
        <p:nvSpPr>
          <p:cNvPr id="5" name="Номер слайда 4">
            <a:extLst>
              <a:ext uri="{FF2B5EF4-FFF2-40B4-BE49-F238E27FC236}">
                <a16:creationId xmlns:a16="http://schemas.microsoft.com/office/drawing/2014/main" id="{EFD9287E-E726-E0E6-2871-FE77159B5E01}"/>
              </a:ext>
            </a:extLst>
          </p:cNvPr>
          <p:cNvSpPr>
            <a:spLocks noGrp="1"/>
          </p:cNvSpPr>
          <p:nvPr>
            <p:ph type="sldNum" sz="quarter" idx="12"/>
          </p:nvPr>
        </p:nvSpPr>
        <p:spPr/>
        <p:txBody>
          <a:bodyPr rtlCol="0"/>
          <a:lstStyle>
            <a:defPPr>
              <a:defRPr lang="ru-RU"/>
            </a:defPPr>
          </a:lstStyle>
          <a:p>
            <a:pPr rtl="0"/>
            <a:fld id="{5BFCF61C-3B18-4C03-8326-CC3B32D710C9}" type="slidenum">
              <a:rPr lang="ru-RU" noProof="0" smtClean="0"/>
              <a:t>‹#›</a:t>
            </a:fld>
            <a:endParaRPr lang="ru-RU" noProof="0"/>
          </a:p>
        </p:txBody>
      </p:sp>
      <p:sp>
        <p:nvSpPr>
          <p:cNvPr id="6" name="Заголовок 5">
            <a:extLst>
              <a:ext uri="{FF2B5EF4-FFF2-40B4-BE49-F238E27FC236}">
                <a16:creationId xmlns:a16="http://schemas.microsoft.com/office/drawing/2014/main" id="{160592E8-155C-36FA-DA0A-52B23CE8AF5A}"/>
              </a:ext>
            </a:extLst>
          </p:cNvPr>
          <p:cNvSpPr>
            <a:spLocks noGrp="1"/>
          </p:cNvSpPr>
          <p:nvPr>
            <p:ph type="title"/>
          </p:nvPr>
        </p:nvSpPr>
        <p:spPr/>
        <p:txBody>
          <a:bodyPr rtlCol="0"/>
          <a:lstStyle>
            <a:defPPr>
              <a:defRPr lang="ru-RU"/>
            </a:defPPr>
          </a:lstStyle>
          <a:p>
            <a:pPr rtl="0"/>
            <a:r>
              <a:rPr lang="ru-RU"/>
              <a:t>Образец заголовка</a:t>
            </a:r>
          </a:p>
        </p:txBody>
      </p:sp>
    </p:spTree>
    <p:extLst>
      <p:ext uri="{BB962C8B-B14F-4D97-AF65-F5344CB8AC3E}">
        <p14:creationId xmlns:p14="http://schemas.microsoft.com/office/powerpoint/2010/main" val="325763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BAF025-0322-49C3-BD17-EF608CA0E312}" type="datetimeFigureOut">
              <a:rPr lang="ru-RU" smtClean="0"/>
              <a:t>08.05.2026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127B212-91A0-432B-B784-FCFC9D8B4AFE}" type="slidenum">
              <a:rPr lang="ru-RU" smtClean="0"/>
              <a:t>‹#›</a:t>
            </a:fld>
            <a:endParaRPr lang="ru-RU"/>
          </a:p>
        </p:txBody>
      </p:sp>
      <p:grpSp>
        <p:nvGrpSpPr>
          <p:cNvPr id="7" name="Группа 6">
            <a:extLst>
              <a:ext uri="{FF2B5EF4-FFF2-40B4-BE49-F238E27FC236}">
                <a16:creationId xmlns:a16="http://schemas.microsoft.com/office/drawing/2014/main" id="{8BF158D4-CEA6-F995-C161-1FA160E0EFE8}"/>
              </a:ext>
            </a:extLst>
          </p:cNvPr>
          <p:cNvGrpSpPr/>
          <p:nvPr userDrawn="1"/>
        </p:nvGrpSpPr>
        <p:grpSpPr>
          <a:xfrm>
            <a:off x="3979533" y="5801746"/>
            <a:ext cx="8221703" cy="0"/>
            <a:chOff x="3733800" y="5539861"/>
            <a:chExt cx="8221703" cy="0"/>
          </a:xfrm>
        </p:grpSpPr>
        <p:cxnSp>
          <p:nvCxnSpPr>
            <p:cNvPr id="8" name="Прямая соединительная линия 7">
              <a:extLst>
                <a:ext uri="{FF2B5EF4-FFF2-40B4-BE49-F238E27FC236}">
                  <a16:creationId xmlns:a16="http://schemas.microsoft.com/office/drawing/2014/main" id="{D1BA112E-9452-D034-ADC2-43ABB3BCE638}"/>
                </a:ext>
              </a:extLst>
            </p:cNvPr>
            <p:cNvCxnSpPr>
              <a:cxnSpLocks/>
            </p:cNvCxnSpPr>
            <p:nvPr/>
          </p:nvCxnSpPr>
          <p:spPr>
            <a:xfrm>
              <a:off x="3733800" y="5539861"/>
              <a:ext cx="605415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03896DE0-E0DF-DC8E-84CD-10C5DC398850}"/>
                </a:ext>
              </a:extLst>
            </p:cNvPr>
            <p:cNvCxnSpPr>
              <a:cxnSpLocks/>
            </p:cNvCxnSpPr>
            <p:nvPr/>
          </p:nvCxnSpPr>
          <p:spPr>
            <a:xfrm>
              <a:off x="9783803" y="5539861"/>
              <a:ext cx="21717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829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rtl="0"/>
            <a:endParaRPr lang="ru-RU" noProof="0"/>
          </a:p>
        </p:txBody>
      </p:sp>
      <p:sp>
        <p:nvSpPr>
          <p:cNvPr id="6" name="Footer Placeholder 5"/>
          <p:cNvSpPr>
            <a:spLocks noGrp="1"/>
          </p:cNvSpPr>
          <p:nvPr>
            <p:ph type="ftr" sz="quarter" idx="11"/>
          </p:nvPr>
        </p:nvSpPr>
        <p:spPr/>
        <p:txBody>
          <a:bodyPr/>
          <a:lstStyle/>
          <a:p>
            <a:pPr rtl="0"/>
            <a:r>
              <a:rPr lang="ru-RU"/>
              <a:t>Заголовок презентации</a:t>
            </a:r>
            <a:endParaRPr lang="ru-RU"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rtl="0"/>
            <a:fld id="{5BFCF61C-3B18-4C03-8326-CC3B32D710C9}" type="slidenum">
              <a:rPr lang="ru-RU" noProof="0" smtClean="0"/>
              <a:pPr/>
              <a:t>‹#›</a:t>
            </a:fld>
            <a:endParaRPr lang="ru-RU" noProof="0"/>
          </a:p>
        </p:txBody>
      </p:sp>
    </p:spTree>
    <p:extLst>
      <p:ext uri="{BB962C8B-B14F-4D97-AF65-F5344CB8AC3E}">
        <p14:creationId xmlns:p14="http://schemas.microsoft.com/office/powerpoint/2010/main" val="155223581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rtl="0"/>
            <a:endParaRPr lang="ru-RU" noProof="0"/>
          </a:p>
        </p:txBody>
      </p:sp>
      <p:sp>
        <p:nvSpPr>
          <p:cNvPr id="8" name="Footer Placeholder 7"/>
          <p:cNvSpPr>
            <a:spLocks noGrp="1"/>
          </p:cNvSpPr>
          <p:nvPr>
            <p:ph type="ftr" sz="quarter" idx="11"/>
          </p:nvPr>
        </p:nvSpPr>
        <p:spPr/>
        <p:txBody>
          <a:bodyPr/>
          <a:lstStyle/>
          <a:p>
            <a:pPr rtl="0"/>
            <a:r>
              <a:rPr lang="ru-RU"/>
              <a:t>Заголовок презентации</a:t>
            </a:r>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0"/>
            <a:fld id="{5BFCF61C-3B18-4C03-8326-CC3B32D710C9}" type="slidenum">
              <a:rPr lang="ru-RU" noProof="0" smtClean="0"/>
              <a:pPr/>
              <a:t>‹#›</a:t>
            </a:fld>
            <a:endParaRPr lang="ru-RU" noProof="0"/>
          </a:p>
        </p:txBody>
      </p:sp>
    </p:spTree>
    <p:extLst>
      <p:ext uri="{BB962C8B-B14F-4D97-AF65-F5344CB8AC3E}">
        <p14:creationId xmlns:p14="http://schemas.microsoft.com/office/powerpoint/2010/main" val="1399494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rtl="0"/>
            <a:endParaRPr lang="ru-RU" noProof="0" dirty="0"/>
          </a:p>
        </p:txBody>
      </p:sp>
      <p:sp>
        <p:nvSpPr>
          <p:cNvPr id="4" name="Footer Placeholder 3"/>
          <p:cNvSpPr>
            <a:spLocks noGrp="1"/>
          </p:cNvSpPr>
          <p:nvPr>
            <p:ph type="ftr" sz="quarter" idx="11"/>
          </p:nvPr>
        </p:nvSpPr>
        <p:spPr/>
        <p:txBody>
          <a:bodyPr/>
          <a:lstStyle/>
          <a:p>
            <a:pPr rtl="0"/>
            <a:r>
              <a:rPr lang="ru-RU"/>
              <a:t>Заголовок презентации</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0"/>
            <a:fld id="{5BFCF61C-3B18-4C03-8326-CC3B32D710C9}" type="slidenum">
              <a:rPr lang="ru-RU" noProof="0" smtClean="0"/>
              <a:t>‹#›</a:t>
            </a:fld>
            <a:endParaRPr lang="ru-RU" noProof="0"/>
          </a:p>
        </p:txBody>
      </p:sp>
    </p:spTree>
    <p:extLst>
      <p:ext uri="{BB962C8B-B14F-4D97-AF65-F5344CB8AC3E}">
        <p14:creationId xmlns:p14="http://schemas.microsoft.com/office/powerpoint/2010/main" val="26774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endParaRPr lang="ru-RU" noProof="0" dirty="0"/>
          </a:p>
        </p:txBody>
      </p:sp>
      <p:sp>
        <p:nvSpPr>
          <p:cNvPr id="3" name="Footer Placeholder 2"/>
          <p:cNvSpPr>
            <a:spLocks noGrp="1"/>
          </p:cNvSpPr>
          <p:nvPr>
            <p:ph type="ftr" sz="quarter" idx="11"/>
          </p:nvPr>
        </p:nvSpPr>
        <p:spPr/>
        <p:txBody>
          <a:bodyPr/>
          <a:lstStyle/>
          <a:p>
            <a:pPr rtl="0"/>
            <a:r>
              <a:rPr lang="ru-RU"/>
              <a:t>Заголовок презентации</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rtl="0"/>
            <a:fld id="{5BFCF61C-3B18-4C03-8326-CC3B32D710C9}" type="slidenum">
              <a:rPr lang="ru-RU" noProof="0" smtClean="0"/>
              <a:t>‹#›</a:t>
            </a:fld>
            <a:endParaRPr lang="ru-RU" noProof="0"/>
          </a:p>
        </p:txBody>
      </p:sp>
    </p:spTree>
    <p:extLst>
      <p:ext uri="{BB962C8B-B14F-4D97-AF65-F5344CB8AC3E}">
        <p14:creationId xmlns:p14="http://schemas.microsoft.com/office/powerpoint/2010/main" val="734577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rtl="0"/>
            <a:endParaRPr lang="ru-RU" noProof="0" dirty="0"/>
          </a:p>
        </p:txBody>
      </p:sp>
      <p:sp>
        <p:nvSpPr>
          <p:cNvPr id="6" name="Footer Placeholder 5"/>
          <p:cNvSpPr>
            <a:spLocks noGrp="1"/>
          </p:cNvSpPr>
          <p:nvPr>
            <p:ph type="ftr" sz="quarter" idx="11"/>
          </p:nvPr>
        </p:nvSpPr>
        <p:spPr/>
        <p:txBody>
          <a:bodyPr/>
          <a:lstStyle/>
          <a:p>
            <a:pPr rtl="0"/>
            <a:r>
              <a:rPr lang="ru-RU"/>
              <a:t>Заголовок презентации</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0"/>
            <a:fld id="{5BFCF61C-3B18-4C03-8326-CC3B32D710C9}" type="slidenum">
              <a:rPr lang="ru-RU" noProof="0" smtClean="0"/>
              <a:t>‹#›</a:t>
            </a:fld>
            <a:endParaRPr lang="ru-RU" noProof="0"/>
          </a:p>
        </p:txBody>
      </p:sp>
    </p:spTree>
    <p:extLst>
      <p:ext uri="{BB962C8B-B14F-4D97-AF65-F5344CB8AC3E}">
        <p14:creationId xmlns:p14="http://schemas.microsoft.com/office/powerpoint/2010/main" val="25497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rtl="0"/>
            <a:endParaRPr lang="ru-RU" noProof="0"/>
          </a:p>
        </p:txBody>
      </p:sp>
      <p:sp>
        <p:nvSpPr>
          <p:cNvPr id="6" name="Footer Placeholder 5"/>
          <p:cNvSpPr>
            <a:spLocks noGrp="1"/>
          </p:cNvSpPr>
          <p:nvPr>
            <p:ph type="ftr" sz="quarter" idx="11"/>
          </p:nvPr>
        </p:nvSpPr>
        <p:spPr/>
        <p:txBody>
          <a:bodyPr/>
          <a:lstStyle/>
          <a:p>
            <a:pPr rtl="0"/>
            <a:r>
              <a:rPr lang="ru-RU" noProof="0"/>
              <a:t>Заголовок презентации</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5BFCF61C-3B18-4C03-8326-CC3B32D710C9}" type="slidenum">
              <a:rPr lang="ru-RU" noProof="0" smtClean="0"/>
              <a:t>‹#›</a:t>
            </a:fld>
            <a:endParaRPr lang="ru-RU" noProof="0"/>
          </a:p>
        </p:txBody>
      </p:sp>
    </p:spTree>
    <p:extLst>
      <p:ext uri="{BB962C8B-B14F-4D97-AF65-F5344CB8AC3E}">
        <p14:creationId xmlns:p14="http://schemas.microsoft.com/office/powerpoint/2010/main" val="1311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endParaRPr lang="ru-RU" noProof="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ru-RU"/>
              <a:t>Заголовок презентации</a:t>
            </a:r>
            <a:endParaRPr lang="ru-RU"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5BFCF61C-3B18-4C03-8326-CC3B32D710C9}" type="slidenum">
              <a:rPr lang="ru-RU" noProof="0" smtClean="0"/>
              <a:pPr/>
              <a:t>‹#›</a:t>
            </a:fld>
            <a:endParaRPr lang="ru-RU" noProof="0"/>
          </a:p>
        </p:txBody>
      </p:sp>
    </p:spTree>
    <p:extLst>
      <p:ext uri="{BB962C8B-B14F-4D97-AF65-F5344CB8AC3E}">
        <p14:creationId xmlns:p14="http://schemas.microsoft.com/office/powerpoint/2010/main" val="2127637673"/>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 id="2147484038" r:id="rId18"/>
    <p:sldLayoutId id="2147484039" r:id="rId19"/>
    <p:sldLayoutId id="2147484040" r:id="rId20"/>
    <p:sldLayoutId id="2147484041" r:id="rId21"/>
    <p:sldLayoutId id="2147484042" r:id="rId22"/>
    <p:sldLayoutId id="2147484043" r:id="rId23"/>
    <p:sldLayoutId id="2147484044" r:id="rId24"/>
    <p:sldLayoutId id="2147484045" r:id="rId25"/>
    <p:sldLayoutId id="2147483654" r:id="rId2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4" name="Заголовок 23">
            <a:extLst>
              <a:ext uri="{FF2B5EF4-FFF2-40B4-BE49-F238E27FC236}">
                <a16:creationId xmlns:a16="http://schemas.microsoft.com/office/drawing/2014/main" id="{04B07C7A-8E1D-7BF7-31C8-5C68C6D2F9CF}"/>
              </a:ext>
            </a:extLst>
          </p:cNvPr>
          <p:cNvSpPr>
            <a:spLocks noGrp="1"/>
          </p:cNvSpPr>
          <p:nvPr>
            <p:ph type="ctrTitle"/>
          </p:nvPr>
        </p:nvSpPr>
        <p:spPr>
          <a:xfrm>
            <a:off x="2267711" y="1408176"/>
            <a:ext cx="8575779" cy="2387600"/>
          </a:xfrm>
        </p:spPr>
        <p:txBody>
          <a:bodyPr rtlCol="0">
            <a:normAutofit/>
          </a:bodyPr>
          <a:lstStyle>
            <a:defPPr>
              <a:defRPr lang="ru-RU"/>
            </a:defPPr>
          </a:lstStyle>
          <a:p>
            <a:pPr algn="l"/>
            <a:r>
              <a:rPr lang="ru-RU" sz="4400" b="0" i="0" u="none" strike="noStrike" baseline="0" dirty="0">
                <a:solidFill>
                  <a:schemeClr val="accent3">
                    <a:lumMod val="40000"/>
                    <a:lumOff val="60000"/>
                  </a:schemeClr>
                </a:solidFill>
                <a:latin typeface="PFDinTextPro-Medium"/>
              </a:rPr>
              <a:t>КОНФЛИКТ ИНТЕРЕСОВ</a:t>
            </a:r>
            <a:br>
              <a:rPr lang="ru-RU" sz="4400" b="0" i="0" u="none" strike="noStrike" baseline="0" dirty="0">
                <a:solidFill>
                  <a:schemeClr val="accent3">
                    <a:lumMod val="40000"/>
                    <a:lumOff val="60000"/>
                  </a:schemeClr>
                </a:solidFill>
                <a:latin typeface="PFDinTextPro-Medium"/>
              </a:rPr>
            </a:br>
            <a:r>
              <a:rPr lang="ru-RU" sz="4400" b="0" i="0" u="none" strike="noStrike" baseline="0" dirty="0">
                <a:solidFill>
                  <a:schemeClr val="accent3">
                    <a:lumMod val="40000"/>
                    <a:lumOff val="60000"/>
                  </a:schemeClr>
                </a:solidFill>
                <a:latin typeface="PFDinTextPro-Medium"/>
              </a:rPr>
              <a:t>НА ГОСУДАРСТВЕННОЙ </a:t>
            </a:r>
            <a:r>
              <a:rPr lang="ru-RU" sz="4400" dirty="0">
                <a:solidFill>
                  <a:schemeClr val="accent3">
                    <a:lumMod val="40000"/>
                    <a:lumOff val="60000"/>
                  </a:schemeClr>
                </a:solidFill>
                <a:latin typeface="PFDinTextPro-Medium"/>
              </a:rPr>
              <a:t>ГРАЖДАНСКОЙ </a:t>
            </a:r>
            <a:r>
              <a:rPr lang="ru-RU" sz="4400" b="0" i="0" u="none" strike="noStrike" baseline="0" dirty="0">
                <a:solidFill>
                  <a:schemeClr val="accent3">
                    <a:lumMod val="40000"/>
                    <a:lumOff val="60000"/>
                  </a:schemeClr>
                </a:solidFill>
                <a:latin typeface="PFDinTextPro-Medium"/>
              </a:rPr>
              <a:t>СЛУЖБЕ</a:t>
            </a:r>
            <a:endParaRPr lang="ru-RU" sz="4400" dirty="0">
              <a:solidFill>
                <a:schemeClr val="accent3">
                  <a:lumMod val="40000"/>
                  <a:lumOff val="60000"/>
                </a:schemeClr>
              </a:solidFill>
            </a:endParaRPr>
          </a:p>
        </p:txBody>
      </p:sp>
      <p:sp>
        <p:nvSpPr>
          <p:cNvPr id="11" name="Подзаголовок 10">
            <a:extLst>
              <a:ext uri="{FF2B5EF4-FFF2-40B4-BE49-F238E27FC236}">
                <a16:creationId xmlns:a16="http://schemas.microsoft.com/office/drawing/2014/main" id="{EF3A7BFE-9123-98C4-791C-9A3FE773CF97}"/>
              </a:ext>
            </a:extLst>
          </p:cNvPr>
          <p:cNvSpPr>
            <a:spLocks noGrp="1"/>
          </p:cNvSpPr>
          <p:nvPr>
            <p:ph type="subTitle" idx="1"/>
          </p:nvPr>
        </p:nvSpPr>
        <p:spPr/>
        <p:txBody>
          <a:bodyPr rtlCol="0"/>
          <a:lstStyle>
            <a:defPPr>
              <a:defRPr lang="ru-RU"/>
            </a:defPPr>
          </a:lstStyle>
          <a:p>
            <a:pPr rtl="0"/>
            <a:r>
              <a:rPr lang="ru-RU" sz="2800" b="0" i="0" u="none" strike="noStrike" baseline="0" dirty="0">
                <a:solidFill>
                  <a:srgbClr val="FFFFFF"/>
                </a:solidFill>
                <a:latin typeface="PFDinTextPro-Medium"/>
              </a:rPr>
              <a:t>ПАМЯТКА ДЛЯ СЛУЖАЩИХ</a:t>
            </a:r>
            <a:endParaRPr lang="ru-RU" sz="2800" dirty="0"/>
          </a:p>
        </p:txBody>
      </p:sp>
    </p:spTree>
    <p:extLst>
      <p:ext uri="{BB962C8B-B14F-4D97-AF65-F5344CB8AC3E}">
        <p14:creationId xmlns:p14="http://schemas.microsoft.com/office/powerpoint/2010/main" val="286310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Номер слайда 13">
            <a:extLst>
              <a:ext uri="{FF2B5EF4-FFF2-40B4-BE49-F238E27FC236}">
                <a16:creationId xmlns:a16="http://schemas.microsoft.com/office/drawing/2014/main" id="{CB66A1BD-2500-AB18-9DCA-0585F33C2410}"/>
              </a:ext>
            </a:extLst>
          </p:cNvPr>
          <p:cNvSpPr>
            <a:spLocks noGrp="1"/>
          </p:cNvSpPr>
          <p:nvPr>
            <p:ph type="sldNum" sz="quarter" idx="12"/>
          </p:nvPr>
        </p:nvSpPr>
        <p:spPr/>
        <p:txBody>
          <a:bodyPr rtlCol="0"/>
          <a:lstStyle>
            <a:defPPr>
              <a:defRPr lang="ru-RU"/>
            </a:defPPr>
          </a:lstStyle>
          <a:p>
            <a:pPr rtl="0"/>
            <a:fld id="{5BFCF61C-3B18-4C03-8326-CC3B32D710C9}" type="slidenum">
              <a:rPr lang="ru-RU" smtClean="0"/>
              <a:pPr rtl="0"/>
              <a:t>10</a:t>
            </a:fld>
            <a:endParaRPr lang="ru-RU" dirty="0"/>
          </a:p>
        </p:txBody>
      </p:sp>
      <p:sp>
        <p:nvSpPr>
          <p:cNvPr id="23" name="TextBox 22">
            <a:extLst>
              <a:ext uri="{FF2B5EF4-FFF2-40B4-BE49-F238E27FC236}">
                <a16:creationId xmlns:a16="http://schemas.microsoft.com/office/drawing/2014/main" id="{8A6FC6A9-70DE-3002-F696-2F87F19CCE9A}"/>
              </a:ext>
            </a:extLst>
          </p:cNvPr>
          <p:cNvSpPr txBox="1"/>
          <p:nvPr/>
        </p:nvSpPr>
        <p:spPr>
          <a:xfrm>
            <a:off x="1431637" y="304800"/>
            <a:ext cx="7726217" cy="369332"/>
          </a:xfrm>
          <a:prstGeom prst="rect">
            <a:avLst/>
          </a:prstGeom>
          <a:noFill/>
        </p:spPr>
        <p:txBody>
          <a:bodyPr wrap="square">
            <a:spAutoFit/>
          </a:bodyPr>
          <a:lstStyle/>
          <a:p>
            <a:r>
              <a:rPr lang="ru-RU" sz="1800" b="1" i="0" u="none" strike="noStrike" baseline="0" dirty="0">
                <a:solidFill>
                  <a:srgbClr val="5E3324"/>
                </a:solidFill>
                <a:latin typeface="Times New Roman" panose="02020603050405020304" pitchFamily="18" charset="0"/>
                <a:cs typeface="Times New Roman" panose="02020603050405020304" pitchFamily="18" charset="0"/>
              </a:rPr>
              <a:t>ПРИМЕРЫ СИТУАЦИЙ КОНФЛИКТА ИНТЕРЕСОВ</a:t>
            </a:r>
            <a:endParaRPr lang="ru-RU" dirty="0">
              <a:solidFill>
                <a:srgbClr val="5E332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FF90298-B0BD-C058-55AF-CBFD1F7FBD3D}"/>
              </a:ext>
            </a:extLst>
          </p:cNvPr>
          <p:cNvSpPr txBox="1"/>
          <p:nvPr/>
        </p:nvSpPr>
        <p:spPr>
          <a:xfrm>
            <a:off x="1311579" y="674132"/>
            <a:ext cx="10252348" cy="923330"/>
          </a:xfrm>
          <a:prstGeom prst="rect">
            <a:avLst/>
          </a:prstGeom>
          <a:noFill/>
        </p:spPr>
        <p:txBody>
          <a:bodyPr wrap="square">
            <a:spAutoFit/>
          </a:bodyPr>
          <a:lstStyle/>
          <a:p>
            <a:pPr algn="just"/>
            <a:r>
              <a:rPr lang="ru-RU" b="1" i="1" dirty="0">
                <a:solidFill>
                  <a:srgbClr val="5E3324"/>
                </a:solidFill>
                <a:latin typeface="Times New Roman" panose="02020603050405020304" pitchFamily="18" charset="0"/>
                <a:cs typeface="Times New Roman" panose="02020603050405020304" pitchFamily="18" charset="0"/>
              </a:rPr>
              <a:t>Выполнение отдельных функций государственного или муниципального управления, а также осуществления контрольно-надзорной деятельности в отношении родственников и/или иных лиц, с которыми связана личная заинтересованность государственного служащего.</a:t>
            </a:r>
          </a:p>
        </p:txBody>
      </p:sp>
      <p:sp>
        <p:nvSpPr>
          <p:cNvPr id="5" name="TextBox 4">
            <a:extLst>
              <a:ext uri="{FF2B5EF4-FFF2-40B4-BE49-F238E27FC236}">
                <a16:creationId xmlns:a16="http://schemas.microsoft.com/office/drawing/2014/main" id="{6BE0087D-EEC4-468F-9EFB-5D3D6367C4F9}"/>
              </a:ext>
            </a:extLst>
          </p:cNvPr>
          <p:cNvSpPr txBox="1"/>
          <p:nvPr/>
        </p:nvSpPr>
        <p:spPr>
          <a:xfrm>
            <a:off x="1311579" y="1676476"/>
            <a:ext cx="6705585" cy="3970318"/>
          </a:xfrm>
          <a:prstGeom prst="rect">
            <a:avLst/>
          </a:prstGeom>
          <a:noFill/>
        </p:spPr>
        <p:txBody>
          <a:bodyPr wrap="square">
            <a:spAutoFit/>
          </a:bodyPr>
          <a:lstStyle/>
          <a:p>
            <a:pPr algn="just"/>
            <a:r>
              <a:rPr lang="ru-RU" dirty="0">
                <a:solidFill>
                  <a:srgbClr val="E7E6E6"/>
                </a:solidFill>
                <a:latin typeface="Times New Roman" panose="02020603050405020304" pitchFamily="18" charset="0"/>
                <a:cs typeface="Times New Roman" panose="02020603050405020304" pitchFamily="18" charset="0"/>
              </a:rPr>
              <a:t>Руководителем Управления Роскомнадзора по Республике Бурятия</a:t>
            </a:r>
          </a:p>
          <a:p>
            <a:pPr algn="just"/>
            <a:r>
              <a:rPr lang="ru-RU" dirty="0">
                <a:solidFill>
                  <a:srgbClr val="E7E6E6"/>
                </a:solidFill>
                <a:latin typeface="Times New Roman" panose="02020603050405020304" pitchFamily="18" charset="0"/>
                <a:cs typeface="Times New Roman" panose="02020603050405020304" pitchFamily="18" charset="0"/>
              </a:rPr>
              <a:t>было рассмотрено несколько дел об административных правонарушениях в области связи и информации, совершенных ее супругом, который являлся руководителем направления республиканского филиала одного из крупнейших сотовых операторов России. В нарушение закона мер по предотвращению и урегулированию конфликта интересов чиновница не приняла и, имея личную заинтересованность в разрешении данных дел, самоотвод не заявила. В итоге по каждому из дел назначила нарушителю минимальные наказания в виде предупреждений.</a:t>
            </a:r>
          </a:p>
          <a:p>
            <a:pPr algn="just"/>
            <a:endParaRPr lang="ru-RU" dirty="0">
              <a:solidFill>
                <a:srgbClr val="E7E6E6"/>
              </a:solidFill>
              <a:latin typeface="Times New Roman" panose="02020603050405020304" pitchFamily="18" charset="0"/>
              <a:cs typeface="Times New Roman" panose="02020603050405020304" pitchFamily="18" charset="0"/>
            </a:endParaRPr>
          </a:p>
          <a:p>
            <a:pPr algn="just"/>
            <a:r>
              <a:rPr lang="ru-RU" dirty="0">
                <a:solidFill>
                  <a:srgbClr val="E7E6E6"/>
                </a:solidFill>
                <a:latin typeface="Times New Roman" panose="02020603050405020304" pitchFamily="18" charset="0"/>
                <a:cs typeface="Times New Roman" panose="02020603050405020304" pitchFamily="18" charset="0"/>
              </a:rPr>
              <a:t>По требованию Генеральной прокуратуры приказом Министра связи и массовых коммуникаций Российской Федерации чиновница была уволена в связи с утратой доверия.</a:t>
            </a:r>
          </a:p>
        </p:txBody>
      </p:sp>
      <p:pic>
        <p:nvPicPr>
          <p:cNvPr id="4" name="Рисунок 3">
            <a:extLst>
              <a:ext uri="{FF2B5EF4-FFF2-40B4-BE49-F238E27FC236}">
                <a16:creationId xmlns:a16="http://schemas.microsoft.com/office/drawing/2014/main" id="{10BDB006-FED0-0D70-2142-353FCB32CA1F}"/>
              </a:ext>
            </a:extLst>
          </p:cNvPr>
          <p:cNvPicPr>
            <a:picLocks noChangeAspect="1"/>
          </p:cNvPicPr>
          <p:nvPr/>
        </p:nvPicPr>
        <p:blipFill>
          <a:blip r:embed="rId3"/>
          <a:stretch>
            <a:fillRect/>
          </a:stretch>
        </p:blipFill>
        <p:spPr>
          <a:xfrm>
            <a:off x="8571345" y="2628900"/>
            <a:ext cx="3057237" cy="1786082"/>
          </a:xfrm>
          <a:prstGeom prst="rect">
            <a:avLst/>
          </a:prstGeom>
        </p:spPr>
      </p:pic>
    </p:spTree>
    <p:extLst>
      <p:ext uri="{BB962C8B-B14F-4D97-AF65-F5344CB8AC3E}">
        <p14:creationId xmlns:p14="http://schemas.microsoft.com/office/powerpoint/2010/main" val="73848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246129DB-B44A-7D1A-444B-B0A3EC029F7F}"/>
              </a:ext>
            </a:extLst>
          </p:cNvPr>
          <p:cNvSpPr>
            <a:spLocks noGrp="1"/>
          </p:cNvSpPr>
          <p:nvPr>
            <p:ph type="sldNum" sz="quarter" idx="12"/>
          </p:nvPr>
        </p:nvSpPr>
        <p:spPr/>
        <p:txBody>
          <a:bodyPr/>
          <a:lstStyle/>
          <a:p>
            <a:pPr rtl="0"/>
            <a:fld id="{5BFCF61C-3B18-4C03-8326-CC3B32D710C9}" type="slidenum">
              <a:rPr lang="ru-RU" noProof="0" smtClean="0"/>
              <a:t>11</a:t>
            </a:fld>
            <a:endParaRPr lang="ru-RU" noProof="0"/>
          </a:p>
        </p:txBody>
      </p:sp>
      <p:sp>
        <p:nvSpPr>
          <p:cNvPr id="12" name="TextBox 11">
            <a:extLst>
              <a:ext uri="{FF2B5EF4-FFF2-40B4-BE49-F238E27FC236}">
                <a16:creationId xmlns:a16="http://schemas.microsoft.com/office/drawing/2014/main" id="{F6B48FF4-50AF-2B7A-46DC-9884FB563377}"/>
              </a:ext>
            </a:extLst>
          </p:cNvPr>
          <p:cNvSpPr txBox="1"/>
          <p:nvPr/>
        </p:nvSpPr>
        <p:spPr>
          <a:xfrm>
            <a:off x="1930400" y="787782"/>
            <a:ext cx="9042400" cy="1323439"/>
          </a:xfrm>
          <a:prstGeom prst="rect">
            <a:avLst/>
          </a:prstGeom>
          <a:noFill/>
        </p:spPr>
        <p:txBody>
          <a:bodyPr wrap="square">
            <a:spAutoFit/>
          </a:bodyPr>
          <a:lstStyle/>
          <a:p>
            <a:pPr algn="just"/>
            <a:r>
              <a:rPr lang="ru-RU" sz="2000" b="1" i="1" dirty="0">
                <a:solidFill>
                  <a:srgbClr val="5E3324"/>
                </a:solidFill>
                <a:latin typeface="Times New Roman" panose="02020603050405020304" pitchFamily="18" charset="0"/>
                <a:cs typeface="Times New Roman" panose="02020603050405020304" pitchFamily="18" charset="0"/>
              </a:rPr>
              <a:t>Нахождение родственников и иных близких лиц в служебной зависимости от должностного лица, неправомерное назначение их на должности, выплата им вознаграждений, принятие иных необоснованных решений кадрового характера.</a:t>
            </a:r>
          </a:p>
        </p:txBody>
      </p:sp>
      <p:sp>
        <p:nvSpPr>
          <p:cNvPr id="14" name="TextBox 13">
            <a:extLst>
              <a:ext uri="{FF2B5EF4-FFF2-40B4-BE49-F238E27FC236}">
                <a16:creationId xmlns:a16="http://schemas.microsoft.com/office/drawing/2014/main" id="{15B97AB3-EE30-B68B-3EAF-EDED7E35B7F8}"/>
              </a:ext>
            </a:extLst>
          </p:cNvPr>
          <p:cNvSpPr txBox="1"/>
          <p:nvPr/>
        </p:nvSpPr>
        <p:spPr>
          <a:xfrm>
            <a:off x="1930400" y="3214256"/>
            <a:ext cx="9134765" cy="2554545"/>
          </a:xfrm>
          <a:prstGeom prst="rect">
            <a:avLst/>
          </a:prstGeom>
          <a:noFill/>
        </p:spPr>
        <p:txBody>
          <a:bodyPr wrap="square">
            <a:spAutoFit/>
          </a:bodyPr>
          <a:lstStyle/>
          <a:p>
            <a:pPr algn="just"/>
            <a:r>
              <a:rPr lang="ru-RU" sz="2000" dirty="0">
                <a:solidFill>
                  <a:srgbClr val="5E3324"/>
                </a:solidFill>
                <a:latin typeface="Times New Roman" panose="02020603050405020304" pitchFamily="18" charset="0"/>
                <a:cs typeface="Times New Roman" panose="02020603050405020304" pitchFamily="18" charset="0"/>
              </a:rPr>
              <a:t>Главой администрации городского округа Челябинской области на должность руководителя одного из муниципальных унитарных предприятий принят тесть (отец супруги), которому главой органа местного самоуправления установлены оклад, размер стимулирующих и иных выплат, включая премии. После вмешательства прокурора, по результатам заседания комиссии по урегулированию конфликта интересов глава администрации привлечен к дисциплинарной ответственности в виде выговора, его родственник – директор МУП уволен.</a:t>
            </a:r>
          </a:p>
        </p:txBody>
      </p:sp>
    </p:spTree>
    <p:extLst>
      <p:ext uri="{BB962C8B-B14F-4D97-AF65-F5344CB8AC3E}">
        <p14:creationId xmlns:p14="http://schemas.microsoft.com/office/powerpoint/2010/main" val="3578092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847CE9A5-B0AB-09A3-CC7F-2FB0F6304147}"/>
              </a:ext>
            </a:extLst>
          </p:cNvPr>
          <p:cNvSpPr>
            <a:spLocks noGrp="1"/>
          </p:cNvSpPr>
          <p:nvPr>
            <p:ph type="sldNum" sz="quarter" idx="12"/>
          </p:nvPr>
        </p:nvSpPr>
        <p:spPr/>
        <p:txBody>
          <a:bodyPr/>
          <a:lstStyle/>
          <a:p>
            <a:pPr rtl="0"/>
            <a:fld id="{5BFCF61C-3B18-4C03-8326-CC3B32D710C9}" type="slidenum">
              <a:rPr lang="ru-RU" noProof="0" smtClean="0"/>
              <a:pPr rtl="0"/>
              <a:t>12</a:t>
            </a:fld>
            <a:endParaRPr lang="ru-RU" noProof="0"/>
          </a:p>
        </p:txBody>
      </p:sp>
      <p:sp>
        <p:nvSpPr>
          <p:cNvPr id="10" name="TextBox 9">
            <a:extLst>
              <a:ext uri="{FF2B5EF4-FFF2-40B4-BE49-F238E27FC236}">
                <a16:creationId xmlns:a16="http://schemas.microsoft.com/office/drawing/2014/main" id="{4A4DF8DE-4CC1-24A7-1FD8-31D33366C95D}"/>
              </a:ext>
            </a:extLst>
          </p:cNvPr>
          <p:cNvSpPr txBox="1"/>
          <p:nvPr/>
        </p:nvSpPr>
        <p:spPr>
          <a:xfrm>
            <a:off x="3094182" y="360218"/>
            <a:ext cx="8566006" cy="2031325"/>
          </a:xfrm>
          <a:prstGeom prst="rect">
            <a:avLst/>
          </a:prstGeom>
          <a:noFill/>
        </p:spPr>
        <p:txBody>
          <a:bodyPr wrap="square">
            <a:spAutoFit/>
          </a:bodyPr>
          <a:lstStyle/>
          <a:p>
            <a:pPr algn="just"/>
            <a:r>
              <a:rPr lang="ru-RU" b="1" i="1" dirty="0">
                <a:solidFill>
                  <a:srgbClr val="5E3324"/>
                </a:solidFill>
                <a:latin typeface="Times New Roman" panose="02020603050405020304" pitchFamily="18" charset="0"/>
                <a:cs typeface="Times New Roman" panose="02020603050405020304" pitchFamily="18" charset="0"/>
              </a:rPr>
              <a:t>Участие должностных лиц в коммерческих организациях, в отношении которых осуществляется контрольная или надзорная деятельность.</a:t>
            </a:r>
          </a:p>
          <a:p>
            <a:endParaRPr lang="ru-RU" dirty="0">
              <a:latin typeface="Times New Roman" panose="02020603050405020304" pitchFamily="18" charset="0"/>
              <a:cs typeface="Times New Roman" panose="02020603050405020304" pitchFamily="18" charset="0"/>
            </a:endParaRPr>
          </a:p>
          <a:p>
            <a:pPr algn="just"/>
            <a:r>
              <a:rPr lang="ru-RU" dirty="0">
                <a:solidFill>
                  <a:srgbClr val="5E3324"/>
                </a:solidFill>
                <a:latin typeface="Times New Roman" panose="02020603050405020304" pitchFamily="18" charset="0"/>
                <a:cs typeface="Times New Roman" panose="02020603050405020304" pitchFamily="18" charset="0"/>
              </a:rPr>
              <a:t>По представлению прокуратуры Ивановской области уволена в связи с утратой доверия начальник управления по делам наружной рекламы администрации города в связи с наличием у нее конфликта интересов, связанных с участием в коммерческих организациях, осуществляющих деятельность в сфере рекламы.</a:t>
            </a:r>
          </a:p>
        </p:txBody>
      </p:sp>
      <p:sp>
        <p:nvSpPr>
          <p:cNvPr id="12" name="TextBox 11">
            <a:extLst>
              <a:ext uri="{FF2B5EF4-FFF2-40B4-BE49-F238E27FC236}">
                <a16:creationId xmlns:a16="http://schemas.microsoft.com/office/drawing/2014/main" id="{7BECD532-3247-2CB7-DA40-6C73AC114622}"/>
              </a:ext>
            </a:extLst>
          </p:cNvPr>
          <p:cNvSpPr txBox="1"/>
          <p:nvPr/>
        </p:nvSpPr>
        <p:spPr>
          <a:xfrm>
            <a:off x="3094182" y="3278908"/>
            <a:ext cx="8566006" cy="3139321"/>
          </a:xfrm>
          <a:prstGeom prst="rect">
            <a:avLst/>
          </a:prstGeom>
          <a:noFill/>
        </p:spPr>
        <p:txBody>
          <a:bodyPr wrap="square">
            <a:spAutoFit/>
          </a:bodyPr>
          <a:lstStyle/>
          <a:p>
            <a:pPr algn="just"/>
            <a:r>
              <a:rPr lang="ru-RU" b="1" i="1" dirty="0">
                <a:solidFill>
                  <a:srgbClr val="5E3324"/>
                </a:solidFill>
                <a:latin typeface="Times New Roman" panose="02020603050405020304" pitchFamily="18" charset="0"/>
                <a:cs typeface="Times New Roman" panose="02020603050405020304" pitchFamily="18" charset="0"/>
              </a:rPr>
              <a:t>Заключение государственных или муниципальных контрактов на выполнение работ или оказание услуг с исполнителями, являющимися родственниками или иными близкими лицами служащего.</a:t>
            </a:r>
          </a:p>
          <a:p>
            <a:pPr algn="just"/>
            <a:endParaRPr lang="ru-RU" dirty="0">
              <a:solidFill>
                <a:srgbClr val="5E3324"/>
              </a:solidFill>
              <a:latin typeface="Times New Roman" panose="02020603050405020304" pitchFamily="18" charset="0"/>
              <a:cs typeface="Times New Roman" panose="02020603050405020304" pitchFamily="18" charset="0"/>
            </a:endParaRPr>
          </a:p>
          <a:p>
            <a:pPr algn="just">
              <a:tabLst>
                <a:tab pos="8248650" algn="l"/>
              </a:tabLst>
            </a:pPr>
            <a:r>
              <a:rPr lang="ru-RU" dirty="0">
                <a:solidFill>
                  <a:srgbClr val="5E3324"/>
                </a:solidFill>
                <a:latin typeface="Times New Roman" panose="02020603050405020304" pitchFamily="18" charset="0"/>
                <a:cs typeface="Times New Roman" panose="02020603050405020304" pitchFamily="18" charset="0"/>
              </a:rPr>
              <a:t>После вмешательства прокуратуры Ульяновской области мер по утрате доверия освобожден от должности заместитель главы администрации муниципального образования, который не принял мер к урегулированию конфликта интересов в связи с участием в качестве заместителя председателя контрактной службы в проведении аукциона на ремонт водозаборной скважины, победителем которого был признан</a:t>
            </a:r>
          </a:p>
          <a:p>
            <a:pPr algn="just"/>
            <a:r>
              <a:rPr lang="ru-RU" dirty="0">
                <a:solidFill>
                  <a:srgbClr val="5E3324"/>
                </a:solidFill>
                <a:latin typeface="Times New Roman" panose="02020603050405020304" pitchFamily="18" charset="0"/>
                <a:cs typeface="Times New Roman" panose="02020603050405020304" pitchFamily="18" charset="0"/>
              </a:rPr>
              <a:t>его родной брат – директор общества с ограниченной ответственно-</a:t>
            </a:r>
          </a:p>
          <a:p>
            <a:pPr algn="just"/>
            <a:r>
              <a:rPr lang="ru-RU" dirty="0">
                <a:solidFill>
                  <a:srgbClr val="5E3324"/>
                </a:solidFill>
                <a:latin typeface="Times New Roman" panose="02020603050405020304" pitchFamily="18" charset="0"/>
                <a:cs typeface="Times New Roman" panose="02020603050405020304" pitchFamily="18" charset="0"/>
              </a:rPr>
              <a:t>стью.</a:t>
            </a:r>
          </a:p>
        </p:txBody>
      </p:sp>
      <p:pic>
        <p:nvPicPr>
          <p:cNvPr id="4" name="Рисунок 3">
            <a:extLst>
              <a:ext uri="{FF2B5EF4-FFF2-40B4-BE49-F238E27FC236}">
                <a16:creationId xmlns:a16="http://schemas.microsoft.com/office/drawing/2014/main" id="{F84CCA14-D71E-6B4A-AE2A-1EAABE36EA7D}"/>
              </a:ext>
            </a:extLst>
          </p:cNvPr>
          <p:cNvPicPr>
            <a:picLocks noChangeAspect="1"/>
          </p:cNvPicPr>
          <p:nvPr/>
        </p:nvPicPr>
        <p:blipFill>
          <a:blip r:embed="rId2"/>
          <a:stretch>
            <a:fillRect/>
          </a:stretch>
        </p:blipFill>
        <p:spPr>
          <a:xfrm>
            <a:off x="249381" y="3278908"/>
            <a:ext cx="2543011" cy="1484268"/>
          </a:xfrm>
          <a:prstGeom prst="rect">
            <a:avLst/>
          </a:prstGeom>
        </p:spPr>
      </p:pic>
    </p:spTree>
    <p:extLst>
      <p:ext uri="{BB962C8B-B14F-4D97-AF65-F5344CB8AC3E}">
        <p14:creationId xmlns:p14="http://schemas.microsoft.com/office/powerpoint/2010/main" val="2914008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8F38F3F4-56BA-5ACD-14CD-2BAD58472C60}"/>
              </a:ext>
            </a:extLst>
          </p:cNvPr>
          <p:cNvSpPr>
            <a:spLocks noGrp="1"/>
          </p:cNvSpPr>
          <p:nvPr>
            <p:ph type="sldNum" sz="quarter" idx="12"/>
          </p:nvPr>
        </p:nvSpPr>
        <p:spPr/>
        <p:txBody>
          <a:bodyPr/>
          <a:lstStyle/>
          <a:p>
            <a:pPr rtl="0"/>
            <a:fld id="{5BFCF61C-3B18-4C03-8326-CC3B32D710C9}" type="slidenum">
              <a:rPr lang="ru-RU" noProof="0" smtClean="0"/>
              <a:pPr rtl="0"/>
              <a:t>13</a:t>
            </a:fld>
            <a:endParaRPr lang="ru-RU" noProof="0"/>
          </a:p>
        </p:txBody>
      </p:sp>
      <p:sp>
        <p:nvSpPr>
          <p:cNvPr id="10" name="TextBox 9">
            <a:extLst>
              <a:ext uri="{FF2B5EF4-FFF2-40B4-BE49-F238E27FC236}">
                <a16:creationId xmlns:a16="http://schemas.microsoft.com/office/drawing/2014/main" id="{F15DD0C7-6883-19CB-56F1-30F0B08D94CE}"/>
              </a:ext>
            </a:extLst>
          </p:cNvPr>
          <p:cNvSpPr txBox="1"/>
          <p:nvPr/>
        </p:nvSpPr>
        <p:spPr>
          <a:xfrm>
            <a:off x="1874982" y="914400"/>
            <a:ext cx="9901382" cy="1323439"/>
          </a:xfrm>
          <a:prstGeom prst="rect">
            <a:avLst/>
          </a:prstGeom>
          <a:noFill/>
        </p:spPr>
        <p:txBody>
          <a:bodyPr wrap="square">
            <a:spAutoFit/>
          </a:bodyPr>
          <a:lstStyle/>
          <a:p>
            <a:pPr algn="just"/>
            <a:r>
              <a:rPr lang="ru-RU" sz="2000" b="1" i="1" dirty="0">
                <a:solidFill>
                  <a:srgbClr val="5E3324"/>
                </a:solidFill>
                <a:latin typeface="Times New Roman" panose="02020603050405020304" pitchFamily="18" charset="0"/>
                <a:cs typeface="Times New Roman" panose="02020603050405020304" pitchFamily="18" charset="0"/>
              </a:rPr>
              <a:t>Предоставление со стороны служащего аффилированным лицам государственных или муниципальных услуг, грантов, субсидий из средств соответствующих бюджетов, выделение земельных участков для строительства объектов недвижимости и распределении иных ограниченных ресурсов;</a:t>
            </a:r>
          </a:p>
        </p:txBody>
      </p:sp>
      <p:sp>
        <p:nvSpPr>
          <p:cNvPr id="12" name="TextBox 11">
            <a:extLst>
              <a:ext uri="{FF2B5EF4-FFF2-40B4-BE49-F238E27FC236}">
                <a16:creationId xmlns:a16="http://schemas.microsoft.com/office/drawing/2014/main" id="{2C2763CA-0069-F594-A5C9-2709761670E1}"/>
              </a:ext>
            </a:extLst>
          </p:cNvPr>
          <p:cNvSpPr txBox="1"/>
          <p:nvPr/>
        </p:nvSpPr>
        <p:spPr>
          <a:xfrm>
            <a:off x="1967345" y="2632364"/>
            <a:ext cx="9679709" cy="3539430"/>
          </a:xfrm>
          <a:prstGeom prst="rect">
            <a:avLst/>
          </a:prstGeom>
          <a:noFill/>
        </p:spPr>
        <p:txBody>
          <a:bodyPr wrap="square">
            <a:spAutoFit/>
          </a:bodyPr>
          <a:lstStyle/>
          <a:p>
            <a:pPr algn="just"/>
            <a:r>
              <a:rPr lang="ru-RU" sz="1400" dirty="0">
                <a:solidFill>
                  <a:srgbClr val="5E3324"/>
                </a:solidFill>
                <a:latin typeface="Times New Roman" panose="02020603050405020304" pitchFamily="18" charset="0"/>
                <a:cs typeface="Times New Roman" panose="02020603050405020304" pitchFamily="18" charset="0"/>
              </a:rPr>
              <a:t>Житель Пензенской области путем предоставления в областное Управление по развитию предпринимательства подложных документов получил как индивидуальный предприниматель государственную поддержку (грант) в сумме 300 тыс. рублей на развитие предпринимательской деятельности. Как установлено в ходе расследования уголовного дела (возбужденного по ч. 3 ст. 159 УК РФ по факту мошенничества), предпринимательскую деятельность он не осуществлял, в уполномоченный орган представил фиктивные договоры по ремонту автомобилей муниципального бюджетного учреждения. Выяснилось, что данные фиктивные договоры были подписаны по указанию начальника Управления социальной защиты населения администрации района, которая являлась матерью указанного индивидуального предпринимателя. После вмешательства прокурора чиновница уволена с муниципальной службы в связи с утратой доверия. Прокуратурой Костромской области установлен конфликт интересов в деятельности главы муниципального района, повлекший злоупотребление служебным положением в целях получения выгоды в</a:t>
            </a:r>
          </a:p>
          <a:p>
            <a:pPr algn="just"/>
            <a:r>
              <a:rPr lang="ru-RU" sz="1400" dirty="0">
                <a:solidFill>
                  <a:srgbClr val="5E3324"/>
                </a:solidFill>
                <a:latin typeface="Times New Roman" panose="02020603050405020304" pitchFamily="18" charset="0"/>
                <a:cs typeface="Times New Roman" panose="02020603050405020304" pitchFamily="18" charset="0"/>
              </a:rPr>
              <a:t>виде имущественных прав для своего сына. В нарушение требований земельного законодательства, предусматривающего порядок организации и проведения торгов по продаже земельных участков, глава района, действуя из корыстных целей, заключил договор купли-продажи земельного участка по выкупной цене чуть более 100 тыс. руб. со своим сыном, в результате чего земельный участок стоимостью не менее 700 тыс. руб. выбыл из распоряжения муниципального образования. По материалам прокурорской проверки в отношении чиновника возбуждено уголовное дело по ч. 2 ст. 285 УК РФ, судом он отстранен от занимаемой должности.</a:t>
            </a:r>
          </a:p>
        </p:txBody>
      </p:sp>
    </p:spTree>
    <p:extLst>
      <p:ext uri="{BB962C8B-B14F-4D97-AF65-F5344CB8AC3E}">
        <p14:creationId xmlns:p14="http://schemas.microsoft.com/office/powerpoint/2010/main" val="3698360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E5881378-FDCF-278A-B930-C105F3F973F2}"/>
              </a:ext>
            </a:extLst>
          </p:cNvPr>
          <p:cNvSpPr>
            <a:spLocks noGrp="1"/>
          </p:cNvSpPr>
          <p:nvPr>
            <p:ph type="sldNum" sz="quarter" idx="12"/>
          </p:nvPr>
        </p:nvSpPr>
        <p:spPr/>
        <p:txBody>
          <a:bodyPr/>
          <a:lstStyle/>
          <a:p>
            <a:pPr rtl="0"/>
            <a:fld id="{5BFCF61C-3B18-4C03-8326-CC3B32D710C9}" type="slidenum">
              <a:rPr lang="ru-RU" noProof="0" smtClean="0"/>
              <a:t>14</a:t>
            </a:fld>
            <a:endParaRPr lang="ru-RU" noProof="0"/>
          </a:p>
        </p:txBody>
      </p:sp>
      <p:sp>
        <p:nvSpPr>
          <p:cNvPr id="7" name="TextBox 6">
            <a:extLst>
              <a:ext uri="{FF2B5EF4-FFF2-40B4-BE49-F238E27FC236}">
                <a16:creationId xmlns:a16="http://schemas.microsoft.com/office/drawing/2014/main" id="{275F3B00-1D6F-A763-17C8-5EF84C2BB2EE}"/>
              </a:ext>
            </a:extLst>
          </p:cNvPr>
          <p:cNvSpPr txBox="1"/>
          <p:nvPr/>
        </p:nvSpPr>
        <p:spPr>
          <a:xfrm>
            <a:off x="2743200" y="1016000"/>
            <a:ext cx="8331200" cy="954107"/>
          </a:xfrm>
          <a:prstGeom prst="rect">
            <a:avLst/>
          </a:prstGeom>
          <a:noFill/>
        </p:spPr>
        <p:txBody>
          <a:bodyPr wrap="square">
            <a:spAutoFit/>
          </a:bodyPr>
          <a:lstStyle/>
          <a:p>
            <a:r>
              <a:rPr lang="ru-RU" sz="2800" b="1" i="1" dirty="0">
                <a:solidFill>
                  <a:srgbClr val="5E3324"/>
                </a:solidFill>
                <a:latin typeface="Times New Roman" panose="02020603050405020304" pitchFamily="18" charset="0"/>
                <a:cs typeface="Times New Roman" panose="02020603050405020304" pitchFamily="18" charset="0"/>
              </a:rPr>
              <a:t>Владение служащим ценными бумагами, банковскими вкладами;</a:t>
            </a:r>
          </a:p>
        </p:txBody>
      </p:sp>
      <p:sp>
        <p:nvSpPr>
          <p:cNvPr id="9" name="TextBox 8">
            <a:extLst>
              <a:ext uri="{FF2B5EF4-FFF2-40B4-BE49-F238E27FC236}">
                <a16:creationId xmlns:a16="http://schemas.microsoft.com/office/drawing/2014/main" id="{FC1BF3AF-9457-1385-BF37-DF3A27CB6513}"/>
              </a:ext>
            </a:extLst>
          </p:cNvPr>
          <p:cNvSpPr txBox="1"/>
          <p:nvPr/>
        </p:nvSpPr>
        <p:spPr>
          <a:xfrm>
            <a:off x="2623127" y="3287455"/>
            <a:ext cx="8940801" cy="2554545"/>
          </a:xfrm>
          <a:prstGeom prst="rect">
            <a:avLst/>
          </a:prstGeom>
          <a:noFill/>
        </p:spPr>
        <p:txBody>
          <a:bodyPr wrap="square">
            <a:spAutoFit/>
          </a:bodyPr>
          <a:lstStyle/>
          <a:p>
            <a:pPr algn="just"/>
            <a:r>
              <a:rPr lang="ru-RU" sz="2000" dirty="0">
                <a:solidFill>
                  <a:srgbClr val="5E3324"/>
                </a:solidFill>
                <a:latin typeface="Times New Roman" panose="02020603050405020304" pitchFamily="18" charset="0"/>
                <a:cs typeface="Times New Roman" panose="02020603050405020304" pitchFamily="18" charset="0"/>
              </a:rPr>
              <a:t>Председатель Комитета градостроительства и архитектуры Вологодской области и его заместитель на протяжении нескольких лет принимали решения об использовании бюджетных средств в интересах связанных с ними коммерческих структур. При этом они не указали сведения о вхождении себя и членов своих семей в состав учредителей и владельцев долей в уставных капиталах этих организаций, а также не приняли мер к урегулированию конфликта интересов. По результатам рассмотрения представления прокурора должностные лица уволены губернатором области в связи с утратой доверия.</a:t>
            </a:r>
          </a:p>
        </p:txBody>
      </p:sp>
    </p:spTree>
    <p:extLst>
      <p:ext uri="{BB962C8B-B14F-4D97-AF65-F5344CB8AC3E}">
        <p14:creationId xmlns:p14="http://schemas.microsoft.com/office/powerpoint/2010/main" val="2665434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606384A3-7446-939C-17AB-8E944378965A}"/>
              </a:ext>
            </a:extLst>
          </p:cNvPr>
          <p:cNvSpPr>
            <a:spLocks noGrp="1"/>
          </p:cNvSpPr>
          <p:nvPr>
            <p:ph type="sldNum" sz="quarter" idx="12"/>
          </p:nvPr>
        </p:nvSpPr>
        <p:spPr/>
        <p:txBody>
          <a:bodyPr/>
          <a:lstStyle/>
          <a:p>
            <a:pPr rtl="0"/>
            <a:fld id="{5BFCF61C-3B18-4C03-8326-CC3B32D710C9}" type="slidenum">
              <a:rPr lang="ru-RU" noProof="0" smtClean="0"/>
              <a:t>15</a:t>
            </a:fld>
            <a:endParaRPr lang="ru-RU" noProof="0"/>
          </a:p>
        </p:txBody>
      </p:sp>
      <p:sp>
        <p:nvSpPr>
          <p:cNvPr id="12" name="TextBox 11">
            <a:extLst>
              <a:ext uri="{FF2B5EF4-FFF2-40B4-BE49-F238E27FC236}">
                <a16:creationId xmlns:a16="http://schemas.microsoft.com/office/drawing/2014/main" id="{3ADFCDA4-4AFD-C547-C87B-9385A34CBB71}"/>
              </a:ext>
            </a:extLst>
          </p:cNvPr>
          <p:cNvSpPr txBox="1"/>
          <p:nvPr/>
        </p:nvSpPr>
        <p:spPr>
          <a:xfrm>
            <a:off x="1524001" y="3223490"/>
            <a:ext cx="9984508" cy="2862322"/>
          </a:xfrm>
          <a:prstGeom prst="rect">
            <a:avLst/>
          </a:prstGeom>
          <a:noFill/>
        </p:spPr>
        <p:txBody>
          <a:bodyPr wrap="square">
            <a:spAutoFit/>
          </a:bodyPr>
          <a:lstStyle/>
          <a:p>
            <a:pPr algn="just"/>
            <a:r>
              <a:rPr lang="ru-RU" sz="2000" dirty="0">
                <a:solidFill>
                  <a:srgbClr val="5E3324"/>
                </a:solidFill>
                <a:latin typeface="Times New Roman" panose="02020603050405020304" pitchFamily="18" charset="0"/>
                <a:cs typeface="Times New Roman" panose="02020603050405020304" pitchFamily="18" charset="0"/>
              </a:rPr>
              <a:t>Как показывает практика, в основе любого коррупционного правонарушения находится конфликт интересов лиц, занимающих публичные должности в системе государственного управления и обладающих в связи с предоставленными им государством полномочиями соответствующим влиянием, которое может быть использовано ими в личных интересах, в том числе вопреки интересам государства. </a:t>
            </a:r>
          </a:p>
          <a:p>
            <a:endParaRPr lang="ru-RU" sz="2000" dirty="0">
              <a:solidFill>
                <a:srgbClr val="5E3324"/>
              </a:solidFill>
              <a:latin typeface="Times New Roman" panose="02020603050405020304" pitchFamily="18" charset="0"/>
              <a:cs typeface="Times New Roman" panose="02020603050405020304" pitchFamily="18" charset="0"/>
            </a:endParaRPr>
          </a:p>
          <a:p>
            <a:pPr algn="just"/>
            <a:r>
              <a:rPr lang="ru-RU" sz="2000" dirty="0">
                <a:solidFill>
                  <a:srgbClr val="5E3324"/>
                </a:solidFill>
                <a:latin typeface="Times New Roman" panose="02020603050405020304" pitchFamily="18" charset="0"/>
                <a:cs typeface="Times New Roman" panose="02020603050405020304" pitchFamily="18" charset="0"/>
              </a:rPr>
              <a:t>Основой правового регулирования конфликта интересов в любой сфере правоотношений является установление обязанности принимать меры по недопущению любой возможности возникновения конфликта интересов.</a:t>
            </a:r>
          </a:p>
        </p:txBody>
      </p:sp>
      <p:sp>
        <p:nvSpPr>
          <p:cNvPr id="14" name="TextBox 13">
            <a:extLst>
              <a:ext uri="{FF2B5EF4-FFF2-40B4-BE49-F238E27FC236}">
                <a16:creationId xmlns:a16="http://schemas.microsoft.com/office/drawing/2014/main" id="{E79C5E0E-6C26-571D-39DD-22BB5D4373BC}"/>
              </a:ext>
            </a:extLst>
          </p:cNvPr>
          <p:cNvSpPr txBox="1"/>
          <p:nvPr/>
        </p:nvSpPr>
        <p:spPr>
          <a:xfrm>
            <a:off x="2419928" y="1080407"/>
            <a:ext cx="4414981" cy="523220"/>
          </a:xfrm>
          <a:prstGeom prst="rect">
            <a:avLst/>
          </a:prstGeom>
          <a:noFill/>
        </p:spPr>
        <p:txBody>
          <a:bodyPr wrap="square">
            <a:spAutoFit/>
          </a:bodyPr>
          <a:lstStyle/>
          <a:p>
            <a:r>
              <a:rPr lang="ru-RU" sz="2800" b="1" i="1" dirty="0">
                <a:solidFill>
                  <a:srgbClr val="5E3324"/>
                </a:solidFill>
                <a:latin typeface="Times New Roman" panose="02020603050405020304" pitchFamily="18" charset="0"/>
                <a:cs typeface="Times New Roman" panose="02020603050405020304" pitchFamily="18" charset="0"/>
              </a:rPr>
              <a:t>ЗАКЛЮЧЕНИЕ</a:t>
            </a:r>
          </a:p>
        </p:txBody>
      </p:sp>
      <p:pic>
        <p:nvPicPr>
          <p:cNvPr id="2" name="Рисунок 1">
            <a:extLst>
              <a:ext uri="{FF2B5EF4-FFF2-40B4-BE49-F238E27FC236}">
                <a16:creationId xmlns:a16="http://schemas.microsoft.com/office/drawing/2014/main" id="{F5E106A1-5489-32A2-6839-CEA33175F5C4}"/>
              </a:ext>
            </a:extLst>
          </p:cNvPr>
          <p:cNvPicPr>
            <a:picLocks noChangeAspect="1"/>
          </p:cNvPicPr>
          <p:nvPr/>
        </p:nvPicPr>
        <p:blipFill>
          <a:blip r:embed="rId2"/>
          <a:stretch>
            <a:fillRect/>
          </a:stretch>
        </p:blipFill>
        <p:spPr>
          <a:xfrm>
            <a:off x="7475225" y="448875"/>
            <a:ext cx="3060457" cy="1786283"/>
          </a:xfrm>
          <a:prstGeom prst="rect">
            <a:avLst/>
          </a:prstGeom>
        </p:spPr>
      </p:pic>
    </p:spTree>
    <p:extLst>
      <p:ext uri="{BB962C8B-B14F-4D97-AF65-F5344CB8AC3E}">
        <p14:creationId xmlns:p14="http://schemas.microsoft.com/office/powerpoint/2010/main" val="3992245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464AE1-C6FD-2EFB-79A7-7C9A6C853EF8}"/>
              </a:ext>
            </a:extLst>
          </p:cNvPr>
          <p:cNvSpPr>
            <a:spLocks noGrp="1"/>
          </p:cNvSpPr>
          <p:nvPr>
            <p:ph type="title"/>
          </p:nvPr>
        </p:nvSpPr>
        <p:spPr>
          <a:xfrm>
            <a:off x="2313432" y="1426464"/>
            <a:ext cx="7220182" cy="1702816"/>
          </a:xfrm>
        </p:spPr>
        <p:txBody>
          <a:bodyPr rtlCol="0">
            <a:normAutofit fontScale="90000"/>
          </a:bodyPr>
          <a:lstStyle>
            <a:defPPr>
              <a:defRPr lang="ru-RU"/>
            </a:defPPr>
          </a:lstStyle>
          <a:p>
            <a:pPr rtl="0"/>
            <a:r>
              <a:rPr lang="ru-RU" dirty="0"/>
              <a:t>Спасибо</a:t>
            </a:r>
            <a:br>
              <a:rPr lang="ru-RU" dirty="0"/>
            </a:br>
            <a:r>
              <a:rPr lang="ru-RU" dirty="0"/>
              <a:t>за внимание!</a:t>
            </a:r>
          </a:p>
        </p:txBody>
      </p:sp>
      <p:sp>
        <p:nvSpPr>
          <p:cNvPr id="3" name="Текст 2">
            <a:extLst>
              <a:ext uri="{FF2B5EF4-FFF2-40B4-BE49-F238E27FC236}">
                <a16:creationId xmlns:a16="http://schemas.microsoft.com/office/drawing/2014/main" id="{33FB47C1-128E-60DF-5281-30C3EFCAB395}"/>
              </a:ext>
            </a:extLst>
          </p:cNvPr>
          <p:cNvSpPr>
            <a:spLocks noGrp="1"/>
          </p:cNvSpPr>
          <p:nvPr>
            <p:ph type="body" sz="quarter" idx="10"/>
          </p:nvPr>
        </p:nvSpPr>
        <p:spPr>
          <a:xfrm>
            <a:off x="3860800" y="3925455"/>
            <a:ext cx="4771135" cy="1515224"/>
          </a:xfrm>
        </p:spPr>
        <p:txBody>
          <a:bodyPr rtlCol="0">
            <a:normAutofit lnSpcReduction="10000"/>
          </a:bodyPr>
          <a:lstStyle>
            <a:defPPr>
              <a:defRPr lang="ru-RU"/>
            </a:defPPr>
          </a:lstStyle>
          <a:p>
            <a:pPr rtl="0"/>
            <a:r>
              <a:rPr lang="ru-RU" b="0" dirty="0">
                <a:latin typeface="Times New Roman" panose="02020603050405020304" pitchFamily="18" charset="0"/>
                <a:cs typeface="Times New Roman" panose="02020603050405020304" pitchFamily="18" charset="0"/>
              </a:rPr>
              <a:t>Приморское территориальное управление Федерального агентства по рыболовству</a:t>
            </a:r>
          </a:p>
          <a:p>
            <a:pPr rtl="0"/>
            <a:endParaRPr lang="ru-RU" dirty="0"/>
          </a:p>
        </p:txBody>
      </p:sp>
      <p:pic>
        <p:nvPicPr>
          <p:cNvPr id="5" name="Рисунок 4">
            <a:extLst>
              <a:ext uri="{FF2B5EF4-FFF2-40B4-BE49-F238E27FC236}">
                <a16:creationId xmlns:a16="http://schemas.microsoft.com/office/drawing/2014/main" id="{11BC741F-1EA2-4816-546A-CA7D6BAF4528}"/>
              </a:ext>
            </a:extLst>
          </p:cNvPr>
          <p:cNvPicPr>
            <a:picLocks noChangeAspect="1"/>
          </p:cNvPicPr>
          <p:nvPr/>
        </p:nvPicPr>
        <p:blipFill>
          <a:blip r:embed="rId3"/>
          <a:stretch>
            <a:fillRect/>
          </a:stretch>
        </p:blipFill>
        <p:spPr>
          <a:xfrm>
            <a:off x="10002982" y="5094111"/>
            <a:ext cx="2189018" cy="1515224"/>
          </a:xfrm>
          <a:prstGeom prst="rect">
            <a:avLst/>
          </a:prstGeom>
        </p:spPr>
      </p:pic>
    </p:spTree>
    <p:extLst>
      <p:ext uri="{BB962C8B-B14F-4D97-AF65-F5344CB8AC3E}">
        <p14:creationId xmlns:p14="http://schemas.microsoft.com/office/powerpoint/2010/main" val="226236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79103A-7E0F-A503-491C-874CA2A16BC0}"/>
              </a:ext>
            </a:extLst>
          </p:cNvPr>
          <p:cNvSpPr>
            <a:spLocks noGrp="1"/>
          </p:cNvSpPr>
          <p:nvPr>
            <p:ph type="title"/>
          </p:nvPr>
        </p:nvSpPr>
        <p:spPr>
          <a:xfrm>
            <a:off x="1644073" y="301753"/>
            <a:ext cx="9925075" cy="2173592"/>
          </a:xfrm>
        </p:spPr>
        <p:txBody>
          <a:bodyPr rtlCol="0">
            <a:noAutofit/>
          </a:bodyPr>
          <a:lstStyle>
            <a:defPPr>
              <a:defRPr lang="ru-RU"/>
            </a:defPPr>
          </a:lstStyle>
          <a:p>
            <a:pPr algn="just">
              <a:lnSpc>
                <a:spcPct val="100000"/>
              </a:lnSpc>
            </a:pPr>
            <a:r>
              <a:rPr lang="ru-RU" sz="2000" b="1" i="0" u="none" strike="noStrike" baseline="0" dirty="0">
                <a:solidFill>
                  <a:schemeClr val="accent3">
                    <a:lumMod val="50000"/>
                  </a:schemeClr>
                </a:solidFill>
                <a:latin typeface="Times New Roman" panose="02020603050405020304" pitchFamily="18" charset="0"/>
                <a:cs typeface="Times New Roman" panose="02020603050405020304" pitchFamily="18" charset="0"/>
              </a:rPr>
              <a:t>КОНФЛИКТ ИНТЕРЕСОВ </a:t>
            </a:r>
            <a:r>
              <a:rPr lang="ru-RU" sz="2000" b="0" i="0" u="none" strike="noStrike" baseline="0" dirty="0">
                <a:solidFill>
                  <a:schemeClr val="accent3">
                    <a:lumMod val="50000"/>
                  </a:schemeClr>
                </a:solidFill>
                <a:latin typeface="Times New Roman" panose="02020603050405020304" pitchFamily="18" charset="0"/>
                <a:cs typeface="Times New Roman" panose="02020603050405020304" pitchFamily="18" charset="0"/>
              </a:rPr>
              <a:t>– ситуация, при которой личная заинтересованность (прямая или косвенная) служащего влияет или может повлиять на надлежащее, объективное и беспристрастное исполнение им должностных </a:t>
            </a:r>
            <a:r>
              <a:rPr lang="ru-RU" sz="2000" dirty="0">
                <a:solidFill>
                  <a:schemeClr val="accent3">
                    <a:lumMod val="50000"/>
                  </a:schemeClr>
                </a:solidFill>
                <a:latin typeface="Times New Roman" panose="02020603050405020304" pitchFamily="18" charset="0"/>
                <a:cs typeface="Times New Roman" panose="02020603050405020304" pitchFamily="18" charset="0"/>
              </a:rPr>
              <a:t>о</a:t>
            </a:r>
            <a:r>
              <a:rPr lang="ru-RU" sz="2000" b="0" i="0" u="none" strike="noStrike" baseline="0" dirty="0">
                <a:solidFill>
                  <a:schemeClr val="accent3">
                    <a:lumMod val="50000"/>
                  </a:schemeClr>
                </a:solidFill>
                <a:latin typeface="Times New Roman" panose="02020603050405020304" pitchFamily="18" charset="0"/>
                <a:cs typeface="Times New Roman" panose="02020603050405020304" pitchFamily="18" charset="0"/>
              </a:rPr>
              <a:t>бязанностей.</a:t>
            </a:r>
            <a:br>
              <a:rPr lang="ru-RU" sz="2000" b="0" i="0" u="none" strike="noStrike" baseline="0" dirty="0">
                <a:solidFill>
                  <a:schemeClr val="accent3">
                    <a:lumMod val="50000"/>
                  </a:schemeClr>
                </a:solidFill>
                <a:latin typeface="Times New Roman" panose="02020603050405020304" pitchFamily="18" charset="0"/>
                <a:cs typeface="Times New Roman" panose="02020603050405020304" pitchFamily="18" charset="0"/>
              </a:rPr>
            </a:br>
            <a:br>
              <a:rPr lang="ru-RU" sz="2000" b="0" i="0" u="none" strike="noStrike" baseline="0" dirty="0">
                <a:solidFill>
                  <a:schemeClr val="accent3">
                    <a:lumMod val="50000"/>
                  </a:schemeClr>
                </a:solidFill>
                <a:latin typeface="Times New Roman" panose="02020603050405020304" pitchFamily="18" charset="0"/>
                <a:cs typeface="Times New Roman" panose="02020603050405020304" pitchFamily="18" charset="0"/>
              </a:rPr>
            </a:br>
            <a:r>
              <a:rPr lang="ru-RU" sz="2000" b="0" i="0" u="none" strike="noStrike" baseline="0" dirty="0">
                <a:solidFill>
                  <a:schemeClr val="accent3">
                    <a:lumMod val="50000"/>
                  </a:schemeClr>
                </a:solidFill>
                <a:latin typeface="Times New Roman" panose="02020603050405020304" pitchFamily="18" charset="0"/>
                <a:cs typeface="Times New Roman" panose="02020603050405020304" pitchFamily="18" charset="0"/>
              </a:rPr>
              <a:t>При этом может возникнуть противоречие между личными интересами государственного служащего и правами и законными интересами граждан, организаций, общества или государства.</a:t>
            </a:r>
            <a:endParaRPr lang="ru-RU" sz="2000"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C0B85CC1-CC9E-26A5-C05A-E64ABEDD931D}"/>
              </a:ext>
            </a:extLst>
          </p:cNvPr>
          <p:cNvSpPr>
            <a:spLocks noGrp="1"/>
          </p:cNvSpPr>
          <p:nvPr>
            <p:ph type="sldNum" sz="quarter" idx="12"/>
          </p:nvPr>
        </p:nvSpPr>
        <p:spPr/>
        <p:txBody>
          <a:bodyPr rtlCol="0"/>
          <a:lstStyle>
            <a:defPPr>
              <a:defRPr lang="ru-RU"/>
            </a:defPPr>
          </a:lstStyle>
          <a:p>
            <a:pPr rtl="0"/>
            <a:fld id="{5BFCF61C-3B18-4C03-8326-CC3B32D710C9}" type="slidenum">
              <a:rPr lang="ru-RU" smtClean="0"/>
              <a:pPr/>
              <a:t>2</a:t>
            </a:fld>
            <a:endParaRPr lang="ru-RU"/>
          </a:p>
        </p:txBody>
      </p:sp>
      <p:pic>
        <p:nvPicPr>
          <p:cNvPr id="11" name="Рисунок 10">
            <a:extLst>
              <a:ext uri="{FF2B5EF4-FFF2-40B4-BE49-F238E27FC236}">
                <a16:creationId xmlns:a16="http://schemas.microsoft.com/office/drawing/2014/main" id="{3AF97248-B004-7A86-D246-779D14D51B75}"/>
              </a:ext>
            </a:extLst>
          </p:cNvPr>
          <p:cNvPicPr>
            <a:picLocks noChangeAspect="1"/>
          </p:cNvPicPr>
          <p:nvPr/>
        </p:nvPicPr>
        <p:blipFill>
          <a:blip r:embed="rId3"/>
          <a:stretch>
            <a:fillRect/>
          </a:stretch>
        </p:blipFill>
        <p:spPr>
          <a:xfrm>
            <a:off x="1639450" y="2780145"/>
            <a:ext cx="4424220" cy="3615899"/>
          </a:xfrm>
          <a:prstGeom prst="rect">
            <a:avLst/>
          </a:prstGeom>
        </p:spPr>
      </p:pic>
      <p:pic>
        <p:nvPicPr>
          <p:cNvPr id="16" name="Рисунок 15">
            <a:extLst>
              <a:ext uri="{FF2B5EF4-FFF2-40B4-BE49-F238E27FC236}">
                <a16:creationId xmlns:a16="http://schemas.microsoft.com/office/drawing/2014/main" id="{462F57A5-76F3-6837-DCC6-D76861AE17A8}"/>
              </a:ext>
            </a:extLst>
          </p:cNvPr>
          <p:cNvPicPr>
            <a:picLocks noChangeAspect="1"/>
          </p:cNvPicPr>
          <p:nvPr/>
        </p:nvPicPr>
        <p:blipFill>
          <a:blip r:embed="rId4"/>
          <a:stretch>
            <a:fillRect/>
          </a:stretch>
        </p:blipFill>
        <p:spPr>
          <a:xfrm>
            <a:off x="6405756" y="3078801"/>
            <a:ext cx="2179104" cy="1608652"/>
          </a:xfrm>
          <a:prstGeom prst="rect">
            <a:avLst/>
          </a:prstGeom>
        </p:spPr>
      </p:pic>
      <p:pic>
        <p:nvPicPr>
          <p:cNvPr id="18" name="Рисунок 17">
            <a:extLst>
              <a:ext uri="{FF2B5EF4-FFF2-40B4-BE49-F238E27FC236}">
                <a16:creationId xmlns:a16="http://schemas.microsoft.com/office/drawing/2014/main" id="{30E5CE46-534D-46FE-9C30-E4353BD1749C}"/>
              </a:ext>
            </a:extLst>
          </p:cNvPr>
          <p:cNvPicPr>
            <a:picLocks noChangeAspect="1"/>
          </p:cNvPicPr>
          <p:nvPr/>
        </p:nvPicPr>
        <p:blipFill>
          <a:blip r:embed="rId5"/>
          <a:stretch>
            <a:fillRect/>
          </a:stretch>
        </p:blipFill>
        <p:spPr>
          <a:xfrm>
            <a:off x="9177248" y="3158836"/>
            <a:ext cx="2429860" cy="1704108"/>
          </a:xfrm>
          <a:prstGeom prst="rect">
            <a:avLst/>
          </a:prstGeom>
        </p:spPr>
      </p:pic>
      <p:sp>
        <p:nvSpPr>
          <p:cNvPr id="23" name="Овал 22">
            <a:extLst>
              <a:ext uri="{FF2B5EF4-FFF2-40B4-BE49-F238E27FC236}">
                <a16:creationId xmlns:a16="http://schemas.microsoft.com/office/drawing/2014/main" id="{30D4337F-1828-DFE3-00C7-40D40F12891B}"/>
              </a:ext>
            </a:extLst>
          </p:cNvPr>
          <p:cNvSpPr/>
          <p:nvPr/>
        </p:nvSpPr>
        <p:spPr>
          <a:xfrm>
            <a:off x="6292502" y="4451928"/>
            <a:ext cx="2530763" cy="1473200"/>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ru-RU" dirty="0">
                <a:solidFill>
                  <a:schemeClr val="accent3">
                    <a:lumMod val="50000"/>
                  </a:schemeClr>
                </a:solidFill>
                <a:latin typeface="Bahnschrift SemiLight Condensed" panose="020B0502040204020203" pitchFamily="34" charset="0"/>
                <a:ea typeface="Calibri" panose="020F0502020204030204" pitchFamily="34" charset="0"/>
                <a:cs typeface="Times New Roman" panose="02020603050405020304" pitchFamily="18" charset="0"/>
              </a:rPr>
              <a:t>Личная</a:t>
            </a:r>
          </a:p>
          <a:p>
            <a:pPr algn="ctr"/>
            <a:r>
              <a:rPr lang="ru-RU" dirty="0">
                <a:solidFill>
                  <a:schemeClr val="accent3">
                    <a:lumMod val="50000"/>
                  </a:schemeClr>
                </a:solidFill>
                <a:latin typeface="Bahnschrift SemiLight Condensed" panose="020B0502040204020203" pitchFamily="34" charset="0"/>
                <a:ea typeface="Calibri" panose="020F0502020204030204" pitchFamily="34" charset="0"/>
                <a:cs typeface="Times New Roman" panose="02020603050405020304" pitchFamily="18" charset="0"/>
              </a:rPr>
              <a:t>заинтересованность</a:t>
            </a:r>
          </a:p>
        </p:txBody>
      </p:sp>
      <p:sp>
        <p:nvSpPr>
          <p:cNvPr id="25" name="Овал 24">
            <a:extLst>
              <a:ext uri="{FF2B5EF4-FFF2-40B4-BE49-F238E27FC236}">
                <a16:creationId xmlns:a16="http://schemas.microsoft.com/office/drawing/2014/main" id="{98DD60F8-1275-2FA4-5F39-18DBA6D89294}"/>
              </a:ext>
            </a:extLst>
          </p:cNvPr>
          <p:cNvSpPr/>
          <p:nvPr/>
        </p:nvSpPr>
        <p:spPr>
          <a:xfrm>
            <a:off x="9052097" y="4451928"/>
            <a:ext cx="2697942" cy="1466048"/>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ru-RU" dirty="0">
                <a:solidFill>
                  <a:schemeClr val="accent3">
                    <a:lumMod val="50000"/>
                  </a:schemeClr>
                </a:solidFill>
                <a:latin typeface="Bahnschrift SemiLight Condensed" panose="020B0502040204020203" pitchFamily="34" charset="0"/>
              </a:rPr>
              <a:t>Интерес общества</a:t>
            </a:r>
          </a:p>
        </p:txBody>
      </p:sp>
      <p:sp>
        <p:nvSpPr>
          <p:cNvPr id="7" name="Молния 6">
            <a:extLst>
              <a:ext uri="{FF2B5EF4-FFF2-40B4-BE49-F238E27FC236}">
                <a16:creationId xmlns:a16="http://schemas.microsoft.com/office/drawing/2014/main" id="{AB80AFD5-2EC0-DDC7-5DF9-7820DF324568}"/>
              </a:ext>
            </a:extLst>
          </p:cNvPr>
          <p:cNvSpPr/>
          <p:nvPr/>
        </p:nvSpPr>
        <p:spPr>
          <a:xfrm flipH="1">
            <a:off x="8167944" y="3096490"/>
            <a:ext cx="914400" cy="914400"/>
          </a:xfrm>
          <a:prstGeom prst="lightningBol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5179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омер слайда 12">
            <a:extLst>
              <a:ext uri="{FF2B5EF4-FFF2-40B4-BE49-F238E27FC236}">
                <a16:creationId xmlns:a16="http://schemas.microsoft.com/office/drawing/2014/main" id="{941D71DF-7225-6C66-9D2B-FAACEFF20849}"/>
              </a:ext>
            </a:extLst>
          </p:cNvPr>
          <p:cNvSpPr>
            <a:spLocks noGrp="1"/>
          </p:cNvSpPr>
          <p:nvPr>
            <p:ph type="sldNum" sz="quarter" idx="12"/>
          </p:nvPr>
        </p:nvSpPr>
        <p:spPr/>
        <p:txBody>
          <a:bodyPr rtlCol="0"/>
          <a:lstStyle>
            <a:defPPr>
              <a:defRPr lang="ru-RU"/>
            </a:defPPr>
          </a:lstStyle>
          <a:p>
            <a:pPr rtl="0"/>
            <a:fld id="{5BFCF61C-3B18-4C03-8326-CC3B32D710C9}" type="slidenum">
              <a:rPr lang="ru-RU" smtClean="0"/>
              <a:pPr rtl="0"/>
              <a:t>3</a:t>
            </a:fld>
            <a:endParaRPr lang="ru-RU"/>
          </a:p>
        </p:txBody>
      </p:sp>
      <p:sp>
        <p:nvSpPr>
          <p:cNvPr id="2" name="Заголовок 1">
            <a:extLst>
              <a:ext uri="{FF2B5EF4-FFF2-40B4-BE49-F238E27FC236}">
                <a16:creationId xmlns:a16="http://schemas.microsoft.com/office/drawing/2014/main" id="{A98BDE3D-CB39-03D2-545F-5283024761BD}"/>
              </a:ext>
            </a:extLst>
          </p:cNvPr>
          <p:cNvSpPr>
            <a:spLocks noGrp="1"/>
          </p:cNvSpPr>
          <p:nvPr>
            <p:ph type="title"/>
          </p:nvPr>
        </p:nvSpPr>
        <p:spPr>
          <a:xfrm>
            <a:off x="901284" y="1376218"/>
            <a:ext cx="10389431" cy="1048511"/>
          </a:xfrm>
        </p:spPr>
        <p:txBody>
          <a:bodyPr rtlCol="0"/>
          <a:lstStyle>
            <a:defPPr>
              <a:defRPr lang="ru-RU"/>
            </a:defPPr>
          </a:lstStyle>
          <a:p>
            <a:pPr algn="just">
              <a:lnSpc>
                <a:spcPct val="150000"/>
              </a:lnSpc>
            </a:pPr>
            <a:r>
              <a:rPr lang="ru-RU" sz="2800" b="1" i="0" u="none" strike="noStrike" baseline="0" dirty="0">
                <a:solidFill>
                  <a:schemeClr val="accent3">
                    <a:lumMod val="50000"/>
                  </a:schemeClr>
                </a:solidFill>
                <a:latin typeface="Times New Roman" panose="02020603050405020304" pitchFamily="18" charset="0"/>
                <a:cs typeface="Times New Roman" panose="02020603050405020304" pitchFamily="18" charset="0"/>
              </a:rPr>
              <a:t>ЛИЧНАЯ ЗАИНТЕРЕСОВАННОСТЬ  </a:t>
            </a:r>
            <a:r>
              <a:rPr lang="ru-RU" sz="1800" b="0" i="0" u="none" strike="noStrike" baseline="0" dirty="0">
                <a:solidFill>
                  <a:schemeClr val="accent3">
                    <a:lumMod val="50000"/>
                  </a:schemeClr>
                </a:solidFill>
                <a:latin typeface="MinionPro-Regular"/>
              </a:rPr>
              <a:t>– </a:t>
            </a:r>
            <a:endParaRPr lang="ru-RU" sz="1600" dirty="0">
              <a:solidFill>
                <a:schemeClr val="accent3">
                  <a:lumMod val="50000"/>
                </a:schemeClr>
              </a:solidFill>
              <a:latin typeface="Times New Roman" panose="02020603050405020304" pitchFamily="18" charset="0"/>
              <a:cs typeface="Times New Roman" panose="02020603050405020304" pitchFamily="18" charset="0"/>
            </a:endParaRPr>
          </a:p>
        </p:txBody>
      </p:sp>
      <p:pic>
        <p:nvPicPr>
          <p:cNvPr id="18" name="Рисунок 17">
            <a:extLst>
              <a:ext uri="{FF2B5EF4-FFF2-40B4-BE49-F238E27FC236}">
                <a16:creationId xmlns:a16="http://schemas.microsoft.com/office/drawing/2014/main" id="{FF5C7C20-1FEE-3E96-4FD3-2C4D42C0E39B}"/>
              </a:ext>
            </a:extLst>
          </p:cNvPr>
          <p:cNvPicPr>
            <a:picLocks noChangeAspect="1"/>
          </p:cNvPicPr>
          <p:nvPr/>
        </p:nvPicPr>
        <p:blipFill>
          <a:blip r:embed="rId3"/>
          <a:stretch>
            <a:fillRect/>
          </a:stretch>
        </p:blipFill>
        <p:spPr>
          <a:xfrm>
            <a:off x="6738667" y="2595419"/>
            <a:ext cx="4695951" cy="3417454"/>
          </a:xfrm>
          <a:prstGeom prst="rect">
            <a:avLst/>
          </a:prstGeom>
        </p:spPr>
      </p:pic>
      <p:sp>
        <p:nvSpPr>
          <p:cNvPr id="20" name="TextBox 19">
            <a:extLst>
              <a:ext uri="{FF2B5EF4-FFF2-40B4-BE49-F238E27FC236}">
                <a16:creationId xmlns:a16="http://schemas.microsoft.com/office/drawing/2014/main" id="{A04E79CF-B034-B912-334A-B84250B33A19}"/>
              </a:ext>
            </a:extLst>
          </p:cNvPr>
          <p:cNvSpPr txBox="1"/>
          <p:nvPr/>
        </p:nvSpPr>
        <p:spPr>
          <a:xfrm>
            <a:off x="757382" y="2937164"/>
            <a:ext cx="5338618" cy="2554545"/>
          </a:xfrm>
          <a:prstGeom prst="rect">
            <a:avLst/>
          </a:prstGeom>
          <a:noFill/>
        </p:spPr>
        <p:txBody>
          <a:bodyPr wrap="square">
            <a:spAutoFit/>
          </a:bodyPr>
          <a:lstStyle/>
          <a:p>
            <a:pPr algn="just"/>
            <a:r>
              <a:rPr lang="ru-RU" sz="2000" b="0" i="0" u="none" strike="noStrike" baseline="0" dirty="0">
                <a:solidFill>
                  <a:schemeClr val="accent3">
                    <a:lumMod val="50000"/>
                  </a:schemeClr>
                </a:solidFill>
                <a:latin typeface="Times New Roman" panose="02020603050405020304" pitchFamily="18" charset="0"/>
                <a:cs typeface="Times New Roman" panose="02020603050405020304" pitchFamily="18" charset="0"/>
              </a:rPr>
              <a:t>это возможность получения доходов в виде денег, иного имущества, в том числе имущественных прав, услуг имущественного характера или каких-либо выгод/преимуществ как непосредственно самим служащим, так и состоящими с ним в близком родстве или свойстве лицами (родственники, друзья,</a:t>
            </a:r>
            <a:br>
              <a:rPr lang="ru-RU" sz="2000" b="0" i="0" u="none" strike="noStrike" baseline="0" dirty="0">
                <a:solidFill>
                  <a:schemeClr val="accent3">
                    <a:lumMod val="50000"/>
                  </a:schemeClr>
                </a:solidFill>
                <a:latin typeface="Times New Roman" panose="02020603050405020304" pitchFamily="18" charset="0"/>
                <a:cs typeface="Times New Roman" panose="02020603050405020304" pitchFamily="18" charset="0"/>
              </a:rPr>
            </a:br>
            <a:r>
              <a:rPr lang="ru-RU" sz="2000" b="0" i="0" u="none" strike="noStrike" baseline="0" dirty="0">
                <a:solidFill>
                  <a:schemeClr val="accent3">
                    <a:lumMod val="50000"/>
                  </a:schemeClr>
                </a:solidFill>
                <a:latin typeface="Times New Roman" panose="02020603050405020304" pitchFamily="18" charset="0"/>
                <a:cs typeface="Times New Roman" panose="02020603050405020304" pitchFamily="18" charset="0"/>
              </a:rPr>
              <a:t>знакомые и т.д.).</a:t>
            </a:r>
            <a:endParaRPr lang="ru-RU" sz="2000" dirty="0"/>
          </a:p>
        </p:txBody>
      </p:sp>
    </p:spTree>
    <p:extLst>
      <p:ext uri="{BB962C8B-B14F-4D97-AF65-F5344CB8AC3E}">
        <p14:creationId xmlns:p14="http://schemas.microsoft.com/office/powerpoint/2010/main" val="3979194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омер слайда 12">
            <a:extLst>
              <a:ext uri="{FF2B5EF4-FFF2-40B4-BE49-F238E27FC236}">
                <a16:creationId xmlns:a16="http://schemas.microsoft.com/office/drawing/2014/main" id="{CB0BAE21-4E4A-BE6E-EE84-D535446B94CD}"/>
              </a:ext>
            </a:extLst>
          </p:cNvPr>
          <p:cNvSpPr>
            <a:spLocks noGrp="1"/>
          </p:cNvSpPr>
          <p:nvPr>
            <p:ph type="sldNum" sz="quarter" idx="12"/>
          </p:nvPr>
        </p:nvSpPr>
        <p:spPr/>
        <p:txBody>
          <a:bodyPr rtlCol="0"/>
          <a:lstStyle>
            <a:defPPr>
              <a:defRPr lang="ru-RU"/>
            </a:defPPr>
          </a:lstStyle>
          <a:p>
            <a:pPr rtl="0"/>
            <a:fld id="{5BFCF61C-3B18-4C03-8326-CC3B32D710C9}" type="slidenum">
              <a:rPr lang="ru-RU" smtClean="0"/>
              <a:pPr rtl="0"/>
              <a:t>4</a:t>
            </a:fld>
            <a:endParaRPr lang="ru-RU"/>
          </a:p>
        </p:txBody>
      </p:sp>
      <p:sp>
        <p:nvSpPr>
          <p:cNvPr id="20" name="TextBox 19">
            <a:extLst>
              <a:ext uri="{FF2B5EF4-FFF2-40B4-BE49-F238E27FC236}">
                <a16:creationId xmlns:a16="http://schemas.microsoft.com/office/drawing/2014/main" id="{D61A979F-709D-FA13-D760-80CE9A4B39DA}"/>
              </a:ext>
            </a:extLst>
          </p:cNvPr>
          <p:cNvSpPr txBox="1"/>
          <p:nvPr/>
        </p:nvSpPr>
        <p:spPr>
          <a:xfrm>
            <a:off x="3205018" y="367748"/>
            <a:ext cx="8455170" cy="1692771"/>
          </a:xfrm>
          <a:prstGeom prst="rect">
            <a:avLst/>
          </a:prstGeom>
          <a:noFill/>
        </p:spPr>
        <p:txBody>
          <a:bodyPr wrap="square">
            <a:spAutoFit/>
          </a:bodyPr>
          <a:lstStyle/>
          <a:p>
            <a:pPr algn="just"/>
            <a:r>
              <a:rPr lang="ru-RU" sz="2000" b="1" i="0" u="none" strike="noStrike" baseline="0" dirty="0">
                <a:solidFill>
                  <a:schemeClr val="accent3">
                    <a:lumMod val="50000"/>
                  </a:schemeClr>
                </a:solidFill>
                <a:latin typeface="Times New Roman" panose="02020603050405020304" pitchFamily="18" charset="0"/>
                <a:cs typeface="Times New Roman" panose="02020603050405020304" pitchFamily="18" charset="0"/>
              </a:rPr>
              <a:t>СЛУЖАЩИЙ ОБЯЗАН </a:t>
            </a:r>
            <a:r>
              <a:rPr lang="ru-RU" sz="2400" b="1" i="0" u="none" strike="noStrike" baseline="0" dirty="0">
                <a:solidFill>
                  <a:schemeClr val="accent3">
                    <a:lumMod val="50000"/>
                  </a:schemeClr>
                </a:solidFill>
                <a:latin typeface="Times New Roman" panose="02020603050405020304" pitchFamily="18" charset="0"/>
                <a:cs typeface="Times New Roman" panose="02020603050405020304" pitchFamily="18" charset="0"/>
              </a:rPr>
              <a:t>- </a:t>
            </a:r>
            <a:r>
              <a:rPr lang="ru-RU" sz="2000" b="0" i="0" u="none" strike="noStrike" baseline="0" dirty="0">
                <a:solidFill>
                  <a:schemeClr val="accent3">
                    <a:lumMod val="50000"/>
                  </a:schemeClr>
                </a:solidFill>
                <a:latin typeface="Times New Roman" panose="02020603050405020304" pitchFamily="18" charset="0"/>
                <a:cs typeface="Times New Roman" panose="02020603050405020304" pitchFamily="18" charset="0"/>
              </a:rPr>
              <a:t>принимать меры по недопущению любой возможности возникновения конфликта интересов. О возникшем конфликте интересов или о возможности его возникновения (как только ему станет об этом известно) служащий обязан в письменной форме уведомить представителя нанимателя/работодателя.</a:t>
            </a:r>
            <a:endParaRPr lang="ru-RU" sz="2000" dirty="0">
              <a:solidFill>
                <a:schemeClr val="accent3">
                  <a:lumMod val="50000"/>
                </a:schemeClr>
              </a:solidFill>
              <a:latin typeface="Times New Roman" panose="02020603050405020304" pitchFamily="18" charset="0"/>
              <a:cs typeface="Times New Roman" panose="02020603050405020304" pitchFamily="18" charset="0"/>
            </a:endParaRPr>
          </a:p>
        </p:txBody>
      </p:sp>
      <p:pic>
        <p:nvPicPr>
          <p:cNvPr id="22" name="Рисунок 21">
            <a:extLst>
              <a:ext uri="{FF2B5EF4-FFF2-40B4-BE49-F238E27FC236}">
                <a16:creationId xmlns:a16="http://schemas.microsoft.com/office/drawing/2014/main" id="{4DCC1E0A-D88B-E53F-31FD-A8B247177CD8}"/>
              </a:ext>
            </a:extLst>
          </p:cNvPr>
          <p:cNvPicPr>
            <a:picLocks noChangeAspect="1"/>
          </p:cNvPicPr>
          <p:nvPr/>
        </p:nvPicPr>
        <p:blipFill>
          <a:blip r:embed="rId3"/>
          <a:stretch>
            <a:fillRect/>
          </a:stretch>
        </p:blipFill>
        <p:spPr>
          <a:xfrm>
            <a:off x="5043055" y="2309091"/>
            <a:ext cx="5163127" cy="4299604"/>
          </a:xfrm>
          <a:prstGeom prst="rect">
            <a:avLst/>
          </a:prstGeom>
        </p:spPr>
      </p:pic>
      <p:pic>
        <p:nvPicPr>
          <p:cNvPr id="2" name="Рисунок 1">
            <a:extLst>
              <a:ext uri="{FF2B5EF4-FFF2-40B4-BE49-F238E27FC236}">
                <a16:creationId xmlns:a16="http://schemas.microsoft.com/office/drawing/2014/main" id="{09B0D5DD-ED33-5020-5960-5C45A1A76EE0}"/>
              </a:ext>
            </a:extLst>
          </p:cNvPr>
          <p:cNvPicPr>
            <a:picLocks noChangeAspect="1"/>
          </p:cNvPicPr>
          <p:nvPr/>
        </p:nvPicPr>
        <p:blipFill>
          <a:blip r:embed="rId4"/>
          <a:stretch>
            <a:fillRect/>
          </a:stretch>
        </p:blipFill>
        <p:spPr>
          <a:xfrm>
            <a:off x="249381" y="3278908"/>
            <a:ext cx="2543011" cy="1484268"/>
          </a:xfrm>
          <a:prstGeom prst="rect">
            <a:avLst/>
          </a:prstGeom>
        </p:spPr>
      </p:pic>
    </p:spTree>
    <p:extLst>
      <p:ext uri="{BB962C8B-B14F-4D97-AF65-F5344CB8AC3E}">
        <p14:creationId xmlns:p14="http://schemas.microsoft.com/office/powerpoint/2010/main" val="4122396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омер слайда 12">
            <a:extLst>
              <a:ext uri="{FF2B5EF4-FFF2-40B4-BE49-F238E27FC236}">
                <a16:creationId xmlns:a16="http://schemas.microsoft.com/office/drawing/2014/main" id="{89804E48-D44D-C8A3-0944-D89136753D97}"/>
              </a:ext>
            </a:extLst>
          </p:cNvPr>
          <p:cNvSpPr>
            <a:spLocks noGrp="1"/>
          </p:cNvSpPr>
          <p:nvPr>
            <p:ph type="sldNum" sz="quarter" idx="12"/>
          </p:nvPr>
        </p:nvSpPr>
        <p:spPr/>
        <p:txBody>
          <a:bodyPr rtlCol="0"/>
          <a:lstStyle>
            <a:defPPr>
              <a:defRPr lang="ru-RU"/>
            </a:defPPr>
          </a:lstStyle>
          <a:p>
            <a:pPr rtl="0"/>
            <a:fld id="{5BFCF61C-3B18-4C03-8326-CC3B32D710C9}" type="slidenum">
              <a:rPr lang="ru-RU" smtClean="0"/>
              <a:t>5</a:t>
            </a:fld>
            <a:endParaRPr lang="ru-RU"/>
          </a:p>
        </p:txBody>
      </p:sp>
      <p:sp>
        <p:nvSpPr>
          <p:cNvPr id="20" name="TextBox 19">
            <a:extLst>
              <a:ext uri="{FF2B5EF4-FFF2-40B4-BE49-F238E27FC236}">
                <a16:creationId xmlns:a16="http://schemas.microsoft.com/office/drawing/2014/main" id="{3014D777-A176-448C-9D18-15CAD396D9EF}"/>
              </a:ext>
            </a:extLst>
          </p:cNvPr>
          <p:cNvSpPr txBox="1"/>
          <p:nvPr/>
        </p:nvSpPr>
        <p:spPr>
          <a:xfrm>
            <a:off x="1921164" y="696144"/>
            <a:ext cx="9874596" cy="1323439"/>
          </a:xfrm>
          <a:prstGeom prst="rect">
            <a:avLst/>
          </a:prstGeom>
          <a:noFill/>
        </p:spPr>
        <p:txBody>
          <a:bodyPr wrap="square">
            <a:spAutoFit/>
          </a:bodyPr>
          <a:lstStyle/>
          <a:p>
            <a:pPr algn="just"/>
            <a:r>
              <a:rPr lang="ru-RU" sz="2000" b="0" i="0" u="none" strike="noStrike" baseline="0" dirty="0">
                <a:solidFill>
                  <a:schemeClr val="accent3">
                    <a:lumMod val="50000"/>
                  </a:schemeClr>
                </a:solidFill>
                <a:latin typeface="Times New Roman" panose="02020603050405020304" pitchFamily="18" charset="0"/>
                <a:cs typeface="Times New Roman" panose="02020603050405020304" pitchFamily="18" charset="0"/>
              </a:rPr>
              <a:t>В случае, если служащий владеет </a:t>
            </a:r>
            <a:r>
              <a:rPr lang="ru-RU" sz="2000" b="1" i="0" u="none" strike="noStrike" baseline="0" dirty="0">
                <a:solidFill>
                  <a:schemeClr val="accent3">
                    <a:lumMod val="50000"/>
                  </a:schemeClr>
                </a:solidFill>
                <a:latin typeface="Times New Roman" panose="02020603050405020304" pitchFamily="18" charset="0"/>
                <a:cs typeface="Times New Roman" panose="02020603050405020304" pitchFamily="18" charset="0"/>
              </a:rPr>
              <a:t>ЦЕННЫМИ БУМАГАМИ </a:t>
            </a:r>
            <a:r>
              <a:rPr lang="ru-RU" sz="2000" b="0" i="0" u="none" strike="noStrike" baseline="0" dirty="0">
                <a:solidFill>
                  <a:schemeClr val="accent3">
                    <a:lumMod val="50000"/>
                  </a:schemeClr>
                </a:solidFill>
                <a:latin typeface="Times New Roman" panose="02020603050405020304" pitchFamily="18" charset="0"/>
                <a:cs typeface="Times New Roman" panose="02020603050405020304" pitchFamily="18" charset="0"/>
              </a:rPr>
              <a:t>(долями участия, паями</a:t>
            </a:r>
            <a:r>
              <a:rPr lang="ru-RU" sz="2000" dirty="0">
                <a:solidFill>
                  <a:schemeClr val="accent3">
                    <a:lumMod val="50000"/>
                  </a:schemeClr>
                </a:solidFill>
                <a:latin typeface="Times New Roman" panose="02020603050405020304" pitchFamily="18" charset="0"/>
                <a:cs typeface="Times New Roman" panose="02020603050405020304" pitchFamily="18" charset="0"/>
              </a:rPr>
              <a:t> </a:t>
            </a:r>
            <a:r>
              <a:rPr lang="ru-RU" sz="2000" b="0" i="0" u="none" strike="noStrike" baseline="0" dirty="0">
                <a:solidFill>
                  <a:schemeClr val="accent3">
                    <a:lumMod val="50000"/>
                  </a:schemeClr>
                </a:solidFill>
                <a:latin typeface="Times New Roman" panose="02020603050405020304" pitchFamily="18" charset="0"/>
                <a:cs typeface="Times New Roman" panose="02020603050405020304" pitchFamily="18" charset="0"/>
              </a:rPr>
              <a:t>в уставных (складочных) капиталах организаций), он </a:t>
            </a:r>
            <a:r>
              <a:rPr lang="ru-RU" sz="2000" b="1" i="0" u="none" strike="noStrike" baseline="0" dirty="0">
                <a:solidFill>
                  <a:schemeClr val="accent3">
                    <a:lumMod val="50000"/>
                  </a:schemeClr>
                </a:solidFill>
                <a:latin typeface="Times New Roman" panose="02020603050405020304" pitchFamily="18" charset="0"/>
                <a:cs typeface="Times New Roman" panose="02020603050405020304" pitchFamily="18" charset="0"/>
              </a:rPr>
              <a:t>обязан </a:t>
            </a:r>
            <a:r>
              <a:rPr lang="ru-RU" sz="2000" b="0" i="0" u="none" strike="noStrike" baseline="0" dirty="0">
                <a:solidFill>
                  <a:schemeClr val="accent3">
                    <a:lumMod val="50000"/>
                  </a:schemeClr>
                </a:solidFill>
                <a:latin typeface="Times New Roman" panose="02020603050405020304" pitchFamily="18" charset="0"/>
                <a:cs typeface="Times New Roman" panose="02020603050405020304" pitchFamily="18" charset="0"/>
              </a:rPr>
              <a:t>в целях предотвращения конфликта интересов передать их в доверительное управление в соответствии с гражданским законодательством.</a:t>
            </a:r>
            <a:endParaRPr lang="ru-RU" sz="2000" dirty="0">
              <a:solidFill>
                <a:schemeClr val="accent3">
                  <a:lumMod val="50000"/>
                </a:schemeClr>
              </a:solidFill>
              <a:latin typeface="Times New Roman" panose="02020603050405020304" pitchFamily="18" charset="0"/>
              <a:cs typeface="Times New Roman" panose="02020603050405020304" pitchFamily="18" charset="0"/>
            </a:endParaRPr>
          </a:p>
        </p:txBody>
      </p:sp>
      <p:pic>
        <p:nvPicPr>
          <p:cNvPr id="22" name="Рисунок 21">
            <a:extLst>
              <a:ext uri="{FF2B5EF4-FFF2-40B4-BE49-F238E27FC236}">
                <a16:creationId xmlns:a16="http://schemas.microsoft.com/office/drawing/2014/main" id="{23DD362F-668F-7F0C-309D-64056B64E035}"/>
              </a:ext>
            </a:extLst>
          </p:cNvPr>
          <p:cNvPicPr>
            <a:picLocks noChangeAspect="1"/>
          </p:cNvPicPr>
          <p:nvPr/>
        </p:nvPicPr>
        <p:blipFill>
          <a:blip r:embed="rId3"/>
          <a:stretch>
            <a:fillRect/>
          </a:stretch>
        </p:blipFill>
        <p:spPr>
          <a:xfrm>
            <a:off x="2068945" y="2642387"/>
            <a:ext cx="5052291" cy="4063213"/>
          </a:xfrm>
          <a:prstGeom prst="rect">
            <a:avLst/>
          </a:prstGeom>
        </p:spPr>
      </p:pic>
    </p:spTree>
    <p:extLst>
      <p:ext uri="{BB962C8B-B14F-4D97-AF65-F5344CB8AC3E}">
        <p14:creationId xmlns:p14="http://schemas.microsoft.com/office/powerpoint/2010/main" val="1125054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10">
            <a:extLst>
              <a:ext uri="{FF2B5EF4-FFF2-40B4-BE49-F238E27FC236}">
                <a16:creationId xmlns:a16="http://schemas.microsoft.com/office/drawing/2014/main" id="{F8FC4DAD-8F22-40DC-8133-22BF52217FB8}"/>
              </a:ext>
            </a:extLst>
          </p:cNvPr>
          <p:cNvSpPr>
            <a:spLocks noGrp="1"/>
          </p:cNvSpPr>
          <p:nvPr>
            <p:ph type="sldNum" sz="quarter" idx="12"/>
          </p:nvPr>
        </p:nvSpPr>
        <p:spPr/>
        <p:txBody>
          <a:bodyPr rtlCol="0"/>
          <a:lstStyle>
            <a:defPPr>
              <a:defRPr lang="ru-RU"/>
            </a:defPPr>
          </a:lstStyle>
          <a:p>
            <a:pPr rtl="0"/>
            <a:fld id="{5BFCF61C-3B18-4C03-8326-CC3B32D710C9}" type="slidenum">
              <a:rPr lang="ru-RU" smtClean="0"/>
              <a:pPr rtl="0"/>
              <a:t>6</a:t>
            </a:fld>
            <a:endParaRPr lang="ru-RU"/>
          </a:p>
        </p:txBody>
      </p:sp>
      <p:sp>
        <p:nvSpPr>
          <p:cNvPr id="2" name="Заголовок 1">
            <a:extLst>
              <a:ext uri="{FF2B5EF4-FFF2-40B4-BE49-F238E27FC236}">
                <a16:creationId xmlns:a16="http://schemas.microsoft.com/office/drawing/2014/main" id="{F7291133-2B2D-CB5C-25A3-A6BBC6AC48F6}"/>
              </a:ext>
            </a:extLst>
          </p:cNvPr>
          <p:cNvSpPr>
            <a:spLocks noGrp="1"/>
          </p:cNvSpPr>
          <p:nvPr>
            <p:ph type="title"/>
          </p:nvPr>
        </p:nvSpPr>
        <p:spPr>
          <a:xfrm>
            <a:off x="1311578" y="355612"/>
            <a:ext cx="9807525" cy="1682750"/>
          </a:xfrm>
        </p:spPr>
        <p:txBody>
          <a:bodyPr rtlCol="0">
            <a:normAutofit/>
          </a:bodyPr>
          <a:lstStyle>
            <a:defPPr>
              <a:defRPr lang="ru-RU"/>
            </a:defPPr>
          </a:lstStyle>
          <a:p>
            <a:pPr rtl="0"/>
            <a:br>
              <a:rPr lang="ru-RU" dirty="0"/>
            </a:br>
            <a:endParaRPr lang="ru-RU" dirty="0"/>
          </a:p>
        </p:txBody>
      </p:sp>
      <p:sp>
        <p:nvSpPr>
          <p:cNvPr id="7" name="TextBox 6">
            <a:extLst>
              <a:ext uri="{FF2B5EF4-FFF2-40B4-BE49-F238E27FC236}">
                <a16:creationId xmlns:a16="http://schemas.microsoft.com/office/drawing/2014/main" id="{3B3E9E48-AB51-A140-2D02-472F81D303D2}"/>
              </a:ext>
            </a:extLst>
          </p:cNvPr>
          <p:cNvSpPr txBox="1"/>
          <p:nvPr/>
        </p:nvSpPr>
        <p:spPr>
          <a:xfrm>
            <a:off x="1411357" y="616226"/>
            <a:ext cx="10069443" cy="1323439"/>
          </a:xfrm>
          <a:prstGeom prst="rect">
            <a:avLst/>
          </a:prstGeom>
          <a:noFill/>
        </p:spPr>
        <p:txBody>
          <a:bodyPr wrap="square">
            <a:spAutoFit/>
          </a:bodyPr>
          <a:lstStyle/>
          <a:p>
            <a:pPr algn="just"/>
            <a:r>
              <a:rPr lang="ru-RU" sz="2000" b="1" dirty="0">
                <a:solidFill>
                  <a:schemeClr val="accent1">
                    <a:lumMod val="20000"/>
                    <a:lumOff val="80000"/>
                  </a:schemeClr>
                </a:solidFill>
                <a:latin typeface="Times New Roman" panose="02020603050405020304" pitchFamily="18" charset="0"/>
                <a:cs typeface="Times New Roman" panose="02020603050405020304" pitchFamily="18" charset="0"/>
              </a:rPr>
              <a:t>ПРЕДСТАВИТЕЛЬ НАНИМАТЕЛЯ/РАБОТОДАТЕЛЬ</a:t>
            </a:r>
            <a:r>
              <a:rPr lang="ru-RU" sz="2000" dirty="0">
                <a:solidFill>
                  <a:schemeClr val="accent3">
                    <a:lumMod val="20000"/>
                    <a:lumOff val="80000"/>
                  </a:schemeClr>
                </a:solidFill>
                <a:latin typeface="Times New Roman" panose="02020603050405020304" pitchFamily="18" charset="0"/>
                <a:cs typeface="Times New Roman" panose="02020603050405020304" pitchFamily="18" charset="0"/>
              </a:rPr>
              <a:t>, если ему стало известно о возникновении у служащего личной заинтересованности, которая приводит или может привести к конфликту интересов, обязан принять меры по предотвращению или урегулированию такого конфликта.</a:t>
            </a:r>
          </a:p>
        </p:txBody>
      </p:sp>
      <p:sp>
        <p:nvSpPr>
          <p:cNvPr id="16" name="TextBox 15">
            <a:extLst>
              <a:ext uri="{FF2B5EF4-FFF2-40B4-BE49-F238E27FC236}">
                <a16:creationId xmlns:a16="http://schemas.microsoft.com/office/drawing/2014/main" id="{749BF31F-DF30-80FE-97CA-DCD982118BCF}"/>
              </a:ext>
            </a:extLst>
          </p:cNvPr>
          <p:cNvSpPr txBox="1"/>
          <p:nvPr/>
        </p:nvSpPr>
        <p:spPr>
          <a:xfrm>
            <a:off x="5744816" y="3210340"/>
            <a:ext cx="5828347" cy="3170099"/>
          </a:xfrm>
          <a:prstGeom prst="rect">
            <a:avLst/>
          </a:prstGeom>
          <a:noFill/>
        </p:spPr>
        <p:txBody>
          <a:bodyPr wrap="square">
            <a:spAutoFit/>
          </a:bodyPr>
          <a:lstStyle/>
          <a:p>
            <a:pPr algn="just"/>
            <a:r>
              <a:rPr lang="ru-RU" sz="2000" b="1" dirty="0">
                <a:solidFill>
                  <a:srgbClr val="5E3324"/>
                </a:solidFill>
                <a:latin typeface="Times New Roman" panose="02020603050405020304" pitchFamily="18" charset="0"/>
                <a:cs typeface="Times New Roman" panose="02020603050405020304" pitchFamily="18" charset="0"/>
              </a:rPr>
              <a:t>ПРЕДОТВРАЩЕНИЕ и УРЕГУЛИРОВАНИЕ </a:t>
            </a:r>
            <a:r>
              <a:rPr lang="ru-RU" sz="2000" dirty="0">
                <a:solidFill>
                  <a:srgbClr val="5E3324"/>
                </a:solidFill>
                <a:latin typeface="Times New Roman" panose="02020603050405020304" pitchFamily="18" charset="0"/>
                <a:cs typeface="Times New Roman" panose="02020603050405020304" pitchFamily="18" charset="0"/>
              </a:rPr>
              <a:t>конфликта интересов осуществляются путем </a:t>
            </a:r>
            <a:r>
              <a:rPr lang="ru-RU" sz="2000" b="1" dirty="0">
                <a:solidFill>
                  <a:srgbClr val="5E3324"/>
                </a:solidFill>
                <a:latin typeface="Times New Roman" panose="02020603050405020304" pitchFamily="18" charset="0"/>
                <a:cs typeface="Times New Roman" panose="02020603050405020304" pitchFamily="18" charset="0"/>
              </a:rPr>
              <a:t>отвода</a:t>
            </a:r>
            <a:r>
              <a:rPr lang="ru-RU" sz="2000" dirty="0">
                <a:solidFill>
                  <a:srgbClr val="5E3324"/>
                </a:solidFill>
                <a:latin typeface="Times New Roman" panose="02020603050405020304" pitchFamily="18" charset="0"/>
                <a:cs typeface="Times New Roman" panose="02020603050405020304" pitchFamily="18" charset="0"/>
              </a:rPr>
              <a:t> или самоотвода служащего в случаях и порядке, предусмотренных законодательством Российской Федерации, а также может состоять в изменении должностного или служебного положения вплоть до отстранения от исполнения должностных (служебных) обязанностей, и (или) в отказе его от выгоды, явившейся причиной возникновения конфликта интересов.</a:t>
            </a:r>
          </a:p>
        </p:txBody>
      </p:sp>
      <p:pic>
        <p:nvPicPr>
          <p:cNvPr id="18" name="Рисунок 17">
            <a:extLst>
              <a:ext uri="{FF2B5EF4-FFF2-40B4-BE49-F238E27FC236}">
                <a16:creationId xmlns:a16="http://schemas.microsoft.com/office/drawing/2014/main" id="{BE35E5B8-A6BF-BD24-A39C-E9AAC19C768E}"/>
              </a:ext>
            </a:extLst>
          </p:cNvPr>
          <p:cNvPicPr>
            <a:picLocks noChangeAspect="1"/>
          </p:cNvPicPr>
          <p:nvPr/>
        </p:nvPicPr>
        <p:blipFill>
          <a:blip r:embed="rId3"/>
          <a:stretch>
            <a:fillRect/>
          </a:stretch>
        </p:blipFill>
        <p:spPr>
          <a:xfrm>
            <a:off x="1080655" y="2382982"/>
            <a:ext cx="4479636" cy="4134064"/>
          </a:xfrm>
          <a:prstGeom prst="rect">
            <a:avLst/>
          </a:prstGeom>
        </p:spPr>
      </p:pic>
    </p:spTree>
    <p:extLst>
      <p:ext uri="{BB962C8B-B14F-4D97-AF65-F5344CB8AC3E}">
        <p14:creationId xmlns:p14="http://schemas.microsoft.com/office/powerpoint/2010/main" val="901526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омер слайда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rtlCol="0"/>
          <a:lstStyle>
            <a:defPPr>
              <a:defRPr lang="ru-RU"/>
            </a:defPPr>
          </a:lstStyle>
          <a:p>
            <a:pPr rtl="0"/>
            <a:fld id="{5BFCF61C-3B18-4C03-8326-CC3B32D710C9}" type="slidenum">
              <a:rPr lang="ru-RU" smtClean="0"/>
              <a:pPr rtl="0"/>
              <a:t>7</a:t>
            </a:fld>
            <a:endParaRPr lang="ru-RU"/>
          </a:p>
        </p:txBody>
      </p:sp>
      <p:sp>
        <p:nvSpPr>
          <p:cNvPr id="20" name="TextBox 19">
            <a:extLst>
              <a:ext uri="{FF2B5EF4-FFF2-40B4-BE49-F238E27FC236}">
                <a16:creationId xmlns:a16="http://schemas.microsoft.com/office/drawing/2014/main" id="{B794A3E7-E23A-9591-3FC1-91418FF2AA2A}"/>
              </a:ext>
            </a:extLst>
          </p:cNvPr>
          <p:cNvSpPr txBox="1"/>
          <p:nvPr/>
        </p:nvSpPr>
        <p:spPr>
          <a:xfrm>
            <a:off x="1856509" y="498764"/>
            <a:ext cx="9439563" cy="1015663"/>
          </a:xfrm>
          <a:prstGeom prst="rect">
            <a:avLst/>
          </a:prstGeom>
          <a:noFill/>
        </p:spPr>
        <p:txBody>
          <a:bodyPr wrap="square">
            <a:spAutoFit/>
          </a:bodyPr>
          <a:lstStyle/>
          <a:p>
            <a:pPr algn="just"/>
            <a:r>
              <a:rPr lang="ru-RU" sz="2000" b="1" i="0" u="none" strike="noStrike" baseline="0" dirty="0">
                <a:solidFill>
                  <a:srgbClr val="5E3324"/>
                </a:solidFill>
                <a:latin typeface="Times New Roman" panose="02020603050405020304" pitchFamily="18" charset="0"/>
                <a:cs typeface="Times New Roman" panose="02020603050405020304" pitchFamily="18" charset="0"/>
              </a:rPr>
              <a:t>НЕПРИНЯТИЕ</a:t>
            </a:r>
            <a:r>
              <a:rPr lang="ru-RU" sz="2000" b="1" i="0" u="none" strike="noStrike" baseline="0" dirty="0">
                <a:solidFill>
                  <a:srgbClr val="FF6F69"/>
                </a:solidFill>
                <a:latin typeface="Times New Roman" panose="02020603050405020304" pitchFamily="18" charset="0"/>
                <a:cs typeface="Times New Roman" panose="02020603050405020304" pitchFamily="18" charset="0"/>
              </a:rPr>
              <a:t> </a:t>
            </a:r>
            <a:r>
              <a:rPr lang="ru-RU" sz="2000" b="0" i="0" u="none" strike="noStrike" baseline="0" dirty="0">
                <a:solidFill>
                  <a:srgbClr val="E7E6E6"/>
                </a:solidFill>
                <a:latin typeface="Times New Roman" panose="02020603050405020304" pitchFamily="18" charset="0"/>
                <a:cs typeface="Times New Roman" panose="02020603050405020304" pitchFamily="18" charset="0"/>
              </a:rPr>
              <a:t>государственным служащим мер по предотвращению или урегулированию конфликта интересов является правонарушением, влекущим его увольнение в соответствии с законодательством Российской Федерации.</a:t>
            </a:r>
            <a:endParaRPr lang="ru-RU" sz="2000" dirty="0">
              <a:solidFill>
                <a:srgbClr val="E7E6E6"/>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EB77AFF7-BD1C-C3EA-0807-CA64F88D0548}"/>
              </a:ext>
            </a:extLst>
          </p:cNvPr>
          <p:cNvSpPr txBox="1"/>
          <p:nvPr/>
        </p:nvSpPr>
        <p:spPr>
          <a:xfrm>
            <a:off x="5983357" y="3153311"/>
            <a:ext cx="5854147" cy="2246769"/>
          </a:xfrm>
          <a:prstGeom prst="rect">
            <a:avLst/>
          </a:prstGeom>
          <a:noFill/>
        </p:spPr>
        <p:txBody>
          <a:bodyPr wrap="square" anchor="ctr">
            <a:spAutoFit/>
          </a:bodyPr>
          <a:lstStyle/>
          <a:p>
            <a:pPr algn="just"/>
            <a:r>
              <a:rPr lang="ru-RU" sz="2000" dirty="0">
                <a:solidFill>
                  <a:srgbClr val="E7E6E6"/>
                </a:solidFill>
                <a:latin typeface="Times New Roman" panose="02020603050405020304" pitchFamily="18" charset="0"/>
                <a:cs typeface="Times New Roman" panose="02020603050405020304" pitchFamily="18" charset="0"/>
              </a:rPr>
              <a:t>Жесткость такой санкции обусловлена недопущением причинения вреда законным интересам граждан, организаций, общества, субъекта Российской Федерации или Российской Федерации и представляется оправданной с учетом последствий неурегулированного конфликта интересов.</a:t>
            </a:r>
          </a:p>
        </p:txBody>
      </p:sp>
      <p:pic>
        <p:nvPicPr>
          <p:cNvPr id="24" name="Рисунок 23">
            <a:extLst>
              <a:ext uri="{FF2B5EF4-FFF2-40B4-BE49-F238E27FC236}">
                <a16:creationId xmlns:a16="http://schemas.microsoft.com/office/drawing/2014/main" id="{EB762864-CEE1-12EA-E5FA-17716535B89D}"/>
              </a:ext>
            </a:extLst>
          </p:cNvPr>
          <p:cNvPicPr>
            <a:picLocks noChangeAspect="1"/>
          </p:cNvPicPr>
          <p:nvPr/>
        </p:nvPicPr>
        <p:blipFill>
          <a:blip r:embed="rId3"/>
          <a:stretch>
            <a:fillRect/>
          </a:stretch>
        </p:blipFill>
        <p:spPr>
          <a:xfrm>
            <a:off x="1900596" y="2739616"/>
            <a:ext cx="3798240" cy="3901329"/>
          </a:xfrm>
          <a:prstGeom prst="rect">
            <a:avLst/>
          </a:prstGeom>
        </p:spPr>
      </p:pic>
    </p:spTree>
    <p:extLst>
      <p:ext uri="{BB962C8B-B14F-4D97-AF65-F5344CB8AC3E}">
        <p14:creationId xmlns:p14="http://schemas.microsoft.com/office/powerpoint/2010/main" val="616355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583E68DE-3756-7E72-3F5A-34338BB312B3}"/>
              </a:ext>
            </a:extLst>
          </p:cNvPr>
          <p:cNvSpPr>
            <a:spLocks noGrp="1"/>
          </p:cNvSpPr>
          <p:nvPr>
            <p:ph type="sldNum" sz="quarter" idx="12"/>
          </p:nvPr>
        </p:nvSpPr>
        <p:spPr/>
        <p:txBody>
          <a:bodyPr rtlCol="0"/>
          <a:lstStyle>
            <a:defPPr>
              <a:defRPr lang="ru-RU"/>
            </a:defPPr>
          </a:lstStyle>
          <a:p>
            <a:pPr rtl="0"/>
            <a:fld id="{5BFCF61C-3B18-4C03-8326-CC3B32D710C9}" type="slidenum">
              <a:rPr lang="ru-RU" smtClean="0"/>
              <a:t>8</a:t>
            </a:fld>
            <a:endParaRPr lang="ru-RU" dirty="0"/>
          </a:p>
        </p:txBody>
      </p:sp>
      <p:sp>
        <p:nvSpPr>
          <p:cNvPr id="26" name="TextBox 25">
            <a:extLst>
              <a:ext uri="{FF2B5EF4-FFF2-40B4-BE49-F238E27FC236}">
                <a16:creationId xmlns:a16="http://schemas.microsoft.com/office/drawing/2014/main" id="{B1516D0C-04F3-BD0F-E878-D7C04E39B976}"/>
              </a:ext>
            </a:extLst>
          </p:cNvPr>
          <p:cNvSpPr txBox="1"/>
          <p:nvPr/>
        </p:nvSpPr>
        <p:spPr>
          <a:xfrm>
            <a:off x="1699491" y="477078"/>
            <a:ext cx="9790144" cy="1938992"/>
          </a:xfrm>
          <a:prstGeom prst="rect">
            <a:avLst/>
          </a:prstGeom>
          <a:noFill/>
        </p:spPr>
        <p:txBody>
          <a:bodyPr wrap="square">
            <a:spAutoFit/>
          </a:bodyPr>
          <a:lstStyle/>
          <a:p>
            <a:pPr algn="l"/>
            <a:r>
              <a:rPr lang="ru-RU" sz="2000" b="0" i="0" u="none" strike="noStrike" baseline="0" dirty="0">
                <a:solidFill>
                  <a:srgbClr val="753F2D"/>
                </a:solidFill>
                <a:latin typeface="Times New Roman" panose="02020603050405020304" pitchFamily="18" charset="0"/>
                <a:cs typeface="Times New Roman" panose="02020603050405020304" pitchFamily="18" charset="0"/>
              </a:rPr>
              <a:t>За непринятие мер по предотвращению и урегулированию конфликта</a:t>
            </a:r>
          </a:p>
          <a:p>
            <a:pPr algn="l"/>
            <a:r>
              <a:rPr lang="ru-RU" sz="2000" b="0" i="0" u="none" strike="noStrike" baseline="0" dirty="0">
                <a:solidFill>
                  <a:srgbClr val="753F2D"/>
                </a:solidFill>
                <a:latin typeface="Times New Roman" panose="02020603050405020304" pitchFamily="18" charset="0"/>
                <a:cs typeface="Times New Roman" panose="02020603050405020304" pitchFamily="18" charset="0"/>
              </a:rPr>
              <a:t>интересов служащие могут быть привлечены к следующим видам</a:t>
            </a:r>
          </a:p>
          <a:p>
            <a:pPr algn="l"/>
            <a:r>
              <a:rPr lang="ru-RU" sz="2000" b="1" i="0" u="none" strike="noStrike" baseline="0" dirty="0">
                <a:solidFill>
                  <a:schemeClr val="accent2">
                    <a:lumMod val="50000"/>
                  </a:schemeClr>
                </a:solidFill>
                <a:latin typeface="Times New Roman" panose="02020603050405020304" pitchFamily="18" charset="0"/>
                <a:cs typeface="Times New Roman" panose="02020603050405020304" pitchFamily="18" charset="0"/>
              </a:rPr>
              <a:t>ДИСЦИПЛИНАРНОЙ ОТВЕТСТВЕННОСТИ</a:t>
            </a:r>
            <a:r>
              <a:rPr lang="ru-RU" sz="2000" b="0" i="0" u="none" strike="noStrike" baseline="0" dirty="0">
                <a:solidFill>
                  <a:schemeClr val="accent2">
                    <a:lumMod val="50000"/>
                  </a:schemeClr>
                </a:solidFill>
                <a:latin typeface="Times New Roman" panose="02020603050405020304" pitchFamily="18" charset="0"/>
                <a:cs typeface="Times New Roman" panose="02020603050405020304" pitchFamily="18" charset="0"/>
              </a:rPr>
              <a:t>:</a:t>
            </a:r>
          </a:p>
          <a:p>
            <a:pPr algn="l"/>
            <a:r>
              <a:rPr lang="ru-RU" sz="2000" b="0" i="0" u="none" strike="noStrike" baseline="0" dirty="0">
                <a:solidFill>
                  <a:srgbClr val="753F2D"/>
                </a:solidFill>
                <a:latin typeface="Times New Roman" panose="02020603050405020304" pitchFamily="18" charset="0"/>
                <a:cs typeface="Times New Roman" panose="02020603050405020304" pitchFamily="18" charset="0"/>
              </a:rPr>
              <a:t>– увольнение в связи с утратой доверия;</a:t>
            </a:r>
          </a:p>
          <a:p>
            <a:pPr algn="l"/>
            <a:r>
              <a:rPr lang="ru-RU" sz="2000" b="0" i="0" u="none" strike="noStrike" baseline="0" dirty="0">
                <a:solidFill>
                  <a:srgbClr val="753F2D"/>
                </a:solidFill>
                <a:latin typeface="Times New Roman" panose="02020603050405020304" pitchFamily="18" charset="0"/>
                <a:cs typeface="Times New Roman" panose="02020603050405020304" pitchFamily="18" charset="0"/>
              </a:rPr>
              <a:t>– выговор;</a:t>
            </a:r>
          </a:p>
          <a:p>
            <a:pPr algn="l"/>
            <a:r>
              <a:rPr lang="ru-RU" sz="2000" b="0" i="0" u="none" strike="noStrike" baseline="0" dirty="0">
                <a:solidFill>
                  <a:srgbClr val="753F2D"/>
                </a:solidFill>
                <a:latin typeface="Times New Roman" panose="02020603050405020304" pitchFamily="18" charset="0"/>
                <a:cs typeface="Times New Roman" panose="02020603050405020304" pitchFamily="18" charset="0"/>
              </a:rPr>
              <a:t>– замечание.</a:t>
            </a:r>
            <a:endParaRPr lang="ru-RU" sz="2000" dirty="0">
              <a:solidFill>
                <a:srgbClr val="753F2D"/>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EAC0A21-3D08-3B54-AD4E-F35DE01B0CEC}"/>
              </a:ext>
            </a:extLst>
          </p:cNvPr>
          <p:cNvSpPr txBox="1"/>
          <p:nvPr/>
        </p:nvSpPr>
        <p:spPr>
          <a:xfrm>
            <a:off x="1838036" y="3240158"/>
            <a:ext cx="9442877" cy="2286190"/>
          </a:xfrm>
          <a:prstGeom prst="rect">
            <a:avLst/>
          </a:prstGeom>
          <a:noFill/>
        </p:spPr>
        <p:txBody>
          <a:bodyPr wrap="square">
            <a:spAutoFit/>
          </a:bodyPr>
          <a:lstStyle/>
          <a:p>
            <a:pPr algn="just"/>
            <a:r>
              <a:rPr lang="ru-RU" sz="2000" b="0" i="0" u="none" strike="noStrike" baseline="0" dirty="0">
                <a:solidFill>
                  <a:srgbClr val="753F2D"/>
                </a:solidFill>
                <a:latin typeface="Times New Roman" panose="02020603050405020304" pitchFamily="18" charset="0"/>
                <a:cs typeface="Times New Roman" panose="02020603050405020304" pitchFamily="18" charset="0"/>
              </a:rPr>
              <a:t>При решении вопроса о привлечении служащего к дисциплинарной ответственности </a:t>
            </a:r>
            <a:r>
              <a:rPr lang="ru-RU" sz="2000" b="1" i="0" u="none" strike="noStrike" baseline="0" dirty="0">
                <a:solidFill>
                  <a:srgbClr val="753F2D"/>
                </a:solidFill>
                <a:latin typeface="Times New Roman" panose="02020603050405020304" pitchFamily="18" charset="0"/>
                <a:cs typeface="Times New Roman" panose="02020603050405020304" pitchFamily="18" charset="0"/>
              </a:rPr>
              <a:t>должны учитываться </a:t>
            </a:r>
            <a:r>
              <a:rPr lang="ru-RU" sz="2000" b="0" i="0" u="none" strike="noStrike" baseline="0" dirty="0">
                <a:solidFill>
                  <a:srgbClr val="753F2D"/>
                </a:solidFill>
                <a:latin typeface="Times New Roman" panose="02020603050405020304" pitchFamily="18" charset="0"/>
                <a:cs typeface="Times New Roman" panose="02020603050405020304" pitchFamily="18" charset="0"/>
              </a:rPr>
              <a:t>характер совершенного коррупционного правонарушения, его тяжесть и обстоятельства, при которых оно совершено, соблюдение служащим других ограничений и запретов, требований о предотвращении или об урегулировании конфликта интересов и исполнения им обязанностей, установленных в целях противодействия коррупции, а также предшествующие результаты исполнения служащим своих должностных обязанностей</a:t>
            </a:r>
            <a:r>
              <a:rPr lang="ru-RU" sz="2000" b="0" i="0" u="none" strike="noStrike" baseline="0" dirty="0">
                <a:solidFill>
                  <a:schemeClr val="accent2">
                    <a:lumMod val="50000"/>
                  </a:schemeClr>
                </a:solidFill>
                <a:latin typeface="Times New Roman" panose="02020603050405020304" pitchFamily="18" charset="0"/>
                <a:cs typeface="Times New Roman" panose="02020603050405020304" pitchFamily="18" charset="0"/>
              </a:rPr>
              <a:t>.</a:t>
            </a:r>
            <a:endParaRPr lang="ru-RU" sz="20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61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омер слайда 12">
            <a:extLst>
              <a:ext uri="{FF2B5EF4-FFF2-40B4-BE49-F238E27FC236}">
                <a16:creationId xmlns:a16="http://schemas.microsoft.com/office/drawing/2014/main" id="{A783BE29-9226-E728-BAD0-B02DEADFB9C6}"/>
              </a:ext>
            </a:extLst>
          </p:cNvPr>
          <p:cNvSpPr>
            <a:spLocks noGrp="1"/>
          </p:cNvSpPr>
          <p:nvPr>
            <p:ph type="sldNum" sz="quarter" idx="12"/>
          </p:nvPr>
        </p:nvSpPr>
        <p:spPr/>
        <p:txBody>
          <a:bodyPr rtlCol="0"/>
          <a:lstStyle>
            <a:defPPr>
              <a:defRPr lang="ru-RU"/>
            </a:defPPr>
          </a:lstStyle>
          <a:p>
            <a:pPr rtl="0"/>
            <a:fld id="{5BFCF61C-3B18-4C03-8326-CC3B32D710C9}" type="slidenum">
              <a:rPr lang="ru-RU" smtClean="0"/>
              <a:pPr rtl="0"/>
              <a:t>9</a:t>
            </a:fld>
            <a:endParaRPr lang="ru-RU"/>
          </a:p>
        </p:txBody>
      </p:sp>
      <p:sp>
        <p:nvSpPr>
          <p:cNvPr id="20" name="TextBox 19">
            <a:extLst>
              <a:ext uri="{FF2B5EF4-FFF2-40B4-BE49-F238E27FC236}">
                <a16:creationId xmlns:a16="http://schemas.microsoft.com/office/drawing/2014/main" id="{DE8E574D-2B6F-1E8D-4F73-5B227B9F93A4}"/>
              </a:ext>
            </a:extLst>
          </p:cNvPr>
          <p:cNvSpPr txBox="1"/>
          <p:nvPr/>
        </p:nvSpPr>
        <p:spPr>
          <a:xfrm>
            <a:off x="944217" y="877236"/>
            <a:ext cx="10942983" cy="1477328"/>
          </a:xfrm>
          <a:prstGeom prst="rect">
            <a:avLst/>
          </a:prstGeom>
          <a:noFill/>
        </p:spPr>
        <p:txBody>
          <a:bodyPr wrap="square">
            <a:spAutoFit/>
          </a:bodyPr>
          <a:lstStyle/>
          <a:p>
            <a:pPr marL="804863" indent="-447675" algn="l"/>
            <a:r>
              <a:rPr lang="ru-RU" sz="1800" b="1" i="0" u="none" strike="noStrike" baseline="0" dirty="0">
                <a:solidFill>
                  <a:srgbClr val="E7E6E6"/>
                </a:solidFill>
                <a:latin typeface="MinionPro-Bold"/>
              </a:rPr>
              <a:t>         </a:t>
            </a:r>
            <a:r>
              <a:rPr lang="ru-RU" sz="1800" b="1" i="0" u="none" strike="noStrike" baseline="0" dirty="0">
                <a:solidFill>
                  <a:srgbClr val="E7E6E6"/>
                </a:solidFill>
                <a:latin typeface="Times New Roman" panose="02020603050405020304" pitchFamily="18" charset="0"/>
                <a:cs typeface="Times New Roman" panose="02020603050405020304" pitchFamily="18" charset="0"/>
              </a:rPr>
              <a:t>МОЖНО ВЫДЕЛИТЬ РЯД КЛЮЧЕВЫХ СИТУАЦИЙ, В КОТОРЫХ ВОЗНИКНОВЕНИЕ            КОНФЛИКТА</a:t>
            </a:r>
            <a:r>
              <a:rPr lang="ru-RU" b="1" dirty="0">
                <a:solidFill>
                  <a:srgbClr val="E7E6E6"/>
                </a:solidFill>
                <a:latin typeface="Times New Roman" panose="02020603050405020304" pitchFamily="18" charset="0"/>
                <a:cs typeface="Times New Roman" panose="02020603050405020304" pitchFamily="18" charset="0"/>
              </a:rPr>
              <a:t> </a:t>
            </a:r>
            <a:r>
              <a:rPr lang="ru-RU" sz="1800" b="1" i="0" u="none" strike="noStrike" baseline="0" dirty="0">
                <a:solidFill>
                  <a:srgbClr val="E7E6E6"/>
                </a:solidFill>
                <a:latin typeface="Times New Roman" panose="02020603050405020304" pitchFamily="18" charset="0"/>
                <a:cs typeface="Times New Roman" panose="02020603050405020304" pitchFamily="18" charset="0"/>
              </a:rPr>
              <a:t>ИНТЕРЕСОВ ЯВЛЯЕТСЯ НАИБОЛЕЕ ВЕРОЯТНЫМ.</a:t>
            </a:r>
          </a:p>
          <a:p>
            <a:pPr algn="l"/>
            <a:endParaRPr lang="ru-RU" sz="1800" b="0" i="0" u="none" strike="noStrike" baseline="0" dirty="0">
              <a:solidFill>
                <a:srgbClr val="000000"/>
              </a:solidFill>
              <a:latin typeface="MinionPro-Regular"/>
            </a:endParaRPr>
          </a:p>
          <a:p>
            <a:pPr algn="l"/>
            <a:endParaRPr lang="ru-RU" dirty="0">
              <a:solidFill>
                <a:srgbClr val="000000"/>
              </a:solidFill>
              <a:latin typeface="MinionPro-Regular"/>
            </a:endParaRPr>
          </a:p>
          <a:p>
            <a:pPr algn="l"/>
            <a:r>
              <a:rPr lang="ru-RU" sz="1800" b="0" i="0" u="none" strike="noStrike" baseline="0" dirty="0">
                <a:solidFill>
                  <a:srgbClr val="E7E6E6"/>
                </a:solidFill>
                <a:latin typeface="Times New Roman" panose="02020603050405020304" pitchFamily="18" charset="0"/>
                <a:cs typeface="Times New Roman" panose="02020603050405020304" pitchFamily="18" charset="0"/>
              </a:rPr>
              <a:t>Среди них:</a:t>
            </a:r>
            <a:endParaRPr lang="ru-RU" dirty="0">
              <a:solidFill>
                <a:srgbClr val="E7E6E6"/>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E931D8D-B869-2843-A013-F5DD536E1F2B}"/>
              </a:ext>
            </a:extLst>
          </p:cNvPr>
          <p:cNvSpPr txBox="1"/>
          <p:nvPr/>
        </p:nvSpPr>
        <p:spPr>
          <a:xfrm>
            <a:off x="944217" y="2554357"/>
            <a:ext cx="10714384" cy="3638821"/>
          </a:xfrm>
          <a:prstGeom prst="rect">
            <a:avLst/>
          </a:prstGeom>
          <a:noFill/>
        </p:spPr>
        <p:txBody>
          <a:bodyPr wrap="square">
            <a:spAutoFit/>
          </a:bodyPr>
          <a:lstStyle/>
          <a:p>
            <a:pPr algn="just" defTabSz="360000"/>
            <a:r>
              <a:rPr lang="ru-RU" sz="1600" b="0" i="0" u="none" strike="noStrike" baseline="0" dirty="0">
                <a:solidFill>
                  <a:srgbClr val="E7E6E6"/>
                </a:solidFill>
                <a:latin typeface="Times New Roman" panose="02020603050405020304" pitchFamily="18" charset="0"/>
                <a:cs typeface="Times New Roman" panose="02020603050405020304" pitchFamily="18" charset="0"/>
              </a:rPr>
              <a:t>• выполнение отдельных функций государственного управления, а также осуществления контрольно-надзорной деятельности в отношении родственников и/или иных лиц, с которыми связана личная заинтересованность государственного служащего;</a:t>
            </a:r>
          </a:p>
          <a:p>
            <a:pPr algn="just" defTabSz="360000"/>
            <a:r>
              <a:rPr lang="ru-RU" sz="1600" b="0" i="0" u="none" strike="noStrike" baseline="0" dirty="0">
                <a:solidFill>
                  <a:srgbClr val="E7E6E6"/>
                </a:solidFill>
                <a:latin typeface="Times New Roman" panose="02020603050405020304" pitchFamily="18" charset="0"/>
                <a:cs typeface="Times New Roman" panose="02020603050405020304" pitchFamily="18" charset="0"/>
              </a:rPr>
              <a:t>• нахождение родственников и иных близких лиц в служебной зависимости от должностного лица, неправомерное назначение их на должности, выплата им вознаграждений, принятие иных необоснованных решений кадрового характера;</a:t>
            </a:r>
          </a:p>
          <a:p>
            <a:pPr algn="just" defTabSz="360000"/>
            <a:r>
              <a:rPr lang="ru-RU" sz="1600" b="0" i="0" u="none" strike="noStrike" baseline="0" dirty="0">
                <a:solidFill>
                  <a:srgbClr val="E7E6E6"/>
                </a:solidFill>
                <a:latin typeface="Times New Roman" panose="02020603050405020304" pitchFamily="18" charset="0"/>
                <a:cs typeface="Times New Roman" panose="02020603050405020304" pitchFamily="18" charset="0"/>
              </a:rPr>
              <a:t>• участие должностных лиц в коммерческих организациях, в отношении которых осуществляется контрольная или надзорная деятельность;</a:t>
            </a:r>
          </a:p>
          <a:p>
            <a:pPr algn="just" defTabSz="360000"/>
            <a:r>
              <a:rPr lang="ru-RU" sz="1600" b="0" i="0" u="none" strike="noStrike" baseline="0" dirty="0">
                <a:solidFill>
                  <a:srgbClr val="E7E6E6"/>
                </a:solidFill>
                <a:latin typeface="Times New Roman" panose="02020603050405020304" pitchFamily="18" charset="0"/>
                <a:cs typeface="Times New Roman" panose="02020603050405020304" pitchFamily="18" charset="0"/>
              </a:rPr>
              <a:t>• заключение государственных контрактов на выполнение работ или оказание услуг с исполнителями, являющимися родственниками или иными близкими лицами служащего;</a:t>
            </a:r>
          </a:p>
          <a:p>
            <a:pPr algn="just" defTabSz="360000"/>
            <a:r>
              <a:rPr lang="ru-RU" sz="1600" b="0" i="0" u="none" strike="noStrike" baseline="0" dirty="0">
                <a:solidFill>
                  <a:srgbClr val="E7E6E6"/>
                </a:solidFill>
                <a:latin typeface="Times New Roman" panose="02020603050405020304" pitchFamily="18" charset="0"/>
                <a:cs typeface="Times New Roman" panose="02020603050405020304" pitchFamily="18" charset="0"/>
              </a:rPr>
              <a:t>• предоставление со стороны служащего аффилированным лицам государственных услуг, грантов, субсидий из средств соответствующих бюджетов, выделение земельных участков для строительства объектов недвижимости и распределении иных ограниченных ресурсов;</a:t>
            </a:r>
          </a:p>
          <a:p>
            <a:pPr algn="just" defTabSz="360000"/>
            <a:r>
              <a:rPr lang="ru-RU" sz="1600" b="0" i="0" u="none" strike="noStrike" baseline="0" dirty="0">
                <a:solidFill>
                  <a:srgbClr val="E7E6E6"/>
                </a:solidFill>
                <a:latin typeface="Times New Roman" panose="02020603050405020304" pitchFamily="18" charset="0"/>
                <a:cs typeface="Times New Roman" panose="02020603050405020304" pitchFamily="18" charset="0"/>
              </a:rPr>
              <a:t>• владение служащим ценными бумагами (долями участия, паями в уставных (складочных) капиталах организаций).</a:t>
            </a:r>
            <a:endParaRPr lang="ru-RU" sz="1600" dirty="0">
              <a:solidFill>
                <a:srgbClr val="E7E6E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4647172"/>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B4CAA5-BE7A-46AB-97ED-63B24C46A3A8}">
  <ds:schemaRefs>
    <ds:schemaRef ds:uri="http://schemas.microsoft.com/sharepoint/v3/contenttype/forms"/>
  </ds:schemaRefs>
</ds:datastoreItem>
</file>

<file path=customXml/itemProps2.xml><?xml version="1.0" encoding="utf-8"?>
<ds:datastoreItem xmlns:ds="http://schemas.openxmlformats.org/officeDocument/2006/customXml" ds:itemID="{411F98F7-6576-47F1-AD63-56E26C33974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783CE7D-BFC6-4030-A335-E7F88DB664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Wisp</Template>
  <TotalTime>296</TotalTime>
  <Words>1440</Words>
  <Application>Microsoft Office PowerPoint</Application>
  <PresentationFormat>Широкоэкранный</PresentationFormat>
  <Paragraphs>84</Paragraphs>
  <Slides>16</Slides>
  <Notes>11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16</vt:i4>
      </vt:variant>
    </vt:vector>
  </HeadingPairs>
  <TitlesOfParts>
    <vt:vector size="26" baseType="lpstr">
      <vt:lpstr>Arial</vt:lpstr>
      <vt:lpstr>Bahnschrift SemiLight Condensed</vt:lpstr>
      <vt:lpstr>Calibri</vt:lpstr>
      <vt:lpstr>Century Gothic</vt:lpstr>
      <vt:lpstr>MinionPro-Bold</vt:lpstr>
      <vt:lpstr>MinionPro-Regular</vt:lpstr>
      <vt:lpstr>PFDinTextPro-Medium</vt:lpstr>
      <vt:lpstr>Times New Roman</vt:lpstr>
      <vt:lpstr>Wingdings 3</vt:lpstr>
      <vt:lpstr>Легкий дым</vt:lpstr>
      <vt:lpstr>КОНФЛИКТ ИНТЕРЕСОВ НА ГОСУДАРСТВЕННОЙ ГРАЖДАНСКОЙ СЛУЖБЕ</vt:lpstr>
      <vt:lpstr>КОНФЛИКТ ИНТЕРЕСОВ – ситуация, при которой личная заинтересованность (прямая или косвенная) служащего влияет или может повлиять на надлежащее, объективное и беспристрастное исполнение им должностных обязанностей.  При этом может возникнуть противоречие между личными интересами государственного служащего и правами и законными интересами граждан, организаций, общества или государства.</vt:lpstr>
      <vt:lpstr>ЛИЧНАЯ ЗАИНТЕРЕСОВАННОСТЬ  – </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Забродина  Ольга Владимировна</dc:creator>
  <cp:lastModifiedBy>Забродина  Ольга Владимировна</cp:lastModifiedBy>
  <cp:revision>48</cp:revision>
  <dcterms:created xsi:type="dcterms:W3CDTF">2022-06-28T06:29:45Z</dcterms:created>
  <dcterms:modified xsi:type="dcterms:W3CDTF">2026-05-07T22:42:42Z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