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1" r:id="rId4"/>
    <p:sldId id="269" r:id="rId5"/>
    <p:sldId id="275" r:id="rId6"/>
    <p:sldId id="265" r:id="rId7"/>
    <p:sldId id="276" r:id="rId8"/>
    <p:sldId id="277" r:id="rId9"/>
    <p:sldId id="278" r:id="rId10"/>
    <p:sldId id="279" r:id="rId11"/>
    <p:sldId id="272" r:id="rId12"/>
    <p:sldId id="270" r:id="rId13"/>
    <p:sldId id="280" r:id="rId14"/>
    <p:sldId id="273" r:id="rId15"/>
    <p:sldId id="274" r:id="rId16"/>
    <p:sldId id="281" r:id="rId17"/>
    <p:sldId id="282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15629" y="280422"/>
            <a:ext cx="6835775" cy="6657197"/>
            <a:chOff x="1115629" y="280422"/>
            <a:chExt cx="6835775" cy="6657197"/>
          </a:xfrm>
        </p:grpSpPr>
        <p:sp>
          <p:nvSpPr>
            <p:cNvPr id="6" name="Овал 5"/>
            <p:cNvSpPr/>
            <p:nvPr/>
          </p:nvSpPr>
          <p:spPr>
            <a:xfrm>
              <a:off x="1115629" y="280422"/>
              <a:ext cx="6835775" cy="6657197"/>
            </a:xfrm>
            <a:prstGeom prst="ellipse">
              <a:avLst/>
            </a:prstGeom>
            <a:blipFill dpi="0" rotWithShape="1">
              <a:blip r:embed="rId2" cstate="print">
                <a:alphaModFix amt="10000"/>
                <a:extLst/>
              </a:blip>
              <a:srcRect/>
              <a:stretch>
                <a:fillRect t="-1000" b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3283056" y="3737374"/>
              <a:ext cx="2649894" cy="1366351"/>
            </a:xfrm>
            <a:custGeom>
              <a:avLst/>
              <a:gdLst>
                <a:gd name="connsiteX0" fmla="*/ 0 w 2649894"/>
                <a:gd name="connsiteY0" fmla="*/ 0 h 1366351"/>
                <a:gd name="connsiteX1" fmla="*/ 2649894 w 2649894"/>
                <a:gd name="connsiteY1" fmla="*/ 0 h 1366351"/>
                <a:gd name="connsiteX2" fmla="*/ 2649894 w 2649894"/>
                <a:gd name="connsiteY2" fmla="*/ 1366351 h 1366351"/>
                <a:gd name="connsiteX3" fmla="*/ 0 w 2649894"/>
                <a:gd name="connsiteY3" fmla="*/ 1366351 h 1366351"/>
                <a:gd name="connsiteX4" fmla="*/ 0 w 2649894"/>
                <a:gd name="connsiteY4" fmla="*/ 0 h 136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9894" h="1366351">
                  <a:moveTo>
                    <a:pt x="0" y="0"/>
                  </a:moveTo>
                  <a:lnTo>
                    <a:pt x="2649894" y="0"/>
                  </a:lnTo>
                  <a:lnTo>
                    <a:pt x="2649894" y="1366351"/>
                  </a:lnTo>
                  <a:lnTo>
                    <a:pt x="0" y="136635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100" kern="12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712968" cy="28083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5595" y="1784227"/>
            <a:ext cx="7164797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требований Порядка предоставления отчетности об объеме выпуска в водные объекты и объеме изъятия из водных объектов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объектов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аквакультуры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утвержденного приказом Министерства сельского хозяйства РФ от 06.10.2021 № 691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75656" y="1772816"/>
            <a:ext cx="7560840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		</a:t>
            </a:r>
            <a:r>
              <a:rPr lang="ru-RU" dirty="0" smtClean="0"/>
              <a:t>Образец журнала изъятия для ИП</a:t>
            </a:r>
            <a:r>
              <a:rPr lang="ru-RU" dirty="0"/>
              <a:t>	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2" y="1196752"/>
            <a:ext cx="8028384" cy="521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8758" y="288032"/>
            <a:ext cx="8210112" cy="908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журнала изъятия для ИП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745432"/>
            <a:ext cx="7776864" cy="4248472"/>
          </a:xfrm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п. 11 Порядка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трех рабочих дней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достижении 100-процентного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объема изъятия объектов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аквакультуры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осуществлении пастбищной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аквакультуры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предусмотренного актом выпуска объектов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аквакультуры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рыбоводное хозяйство уведомляет территориальное управление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Росрыболовства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 прекращении изъятия объектов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аквакультуры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10112" cy="155679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прекращении изъятия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1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210112" cy="4248472"/>
          </a:xfrm>
        </p:spPr>
        <p:txBody>
          <a:bodyPr/>
          <a:lstStyle/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8" y="1066326"/>
            <a:ext cx="8064896" cy="5739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-171400"/>
            <a:ext cx="8210112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Уведомления для юр. лиц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210112" cy="4248472"/>
          </a:xfrm>
        </p:spPr>
        <p:txBody>
          <a:bodyPr/>
          <a:lstStyle/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-171400"/>
            <a:ext cx="8210112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Уведомления для ИП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3" y="1097360"/>
            <a:ext cx="7992932" cy="563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2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210112" cy="4248472"/>
          </a:xfrm>
        </p:spPr>
        <p:txBody>
          <a:bodyPr/>
          <a:lstStyle/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3" y="1082053"/>
            <a:ext cx="7992932" cy="5684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-171400"/>
            <a:ext cx="8210112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Акта для юр. лиц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210112" cy="4248472"/>
          </a:xfrm>
        </p:spPr>
        <p:txBody>
          <a:bodyPr/>
          <a:lstStyle/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3532"/>
            <a:ext cx="8064896" cy="5674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9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210112" cy="4248472"/>
          </a:xfrm>
        </p:spPr>
        <p:txBody>
          <a:bodyPr/>
          <a:lstStyle/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-171400"/>
            <a:ext cx="8210112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Акта для ИП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9" y="1196752"/>
            <a:ext cx="7725085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210112" cy="4248472"/>
          </a:xfrm>
        </p:spPr>
        <p:txBody>
          <a:bodyPr/>
          <a:lstStyle/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-171400"/>
            <a:ext cx="8210112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Акта для ИП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5" y="1134683"/>
            <a:ext cx="8181298" cy="521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77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162"/>
            <a:ext cx="6853237" cy="66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42623" y="1700808"/>
            <a:ext cx="6581705" cy="36004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dirty="0" smtClean="0"/>
              <a:t>  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СПАСИБО </a:t>
            </a:r>
            <a:b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  ЗА    ВНИМАНИЕ!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584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7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7776864" cy="4248472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рыбоводное хозяйство при осуществлении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пастбищной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ежеквартально       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30-го числа месяца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следующего за последним месяцем квартала) направляет в территориальное управление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Росрыболовства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копии соответствующих страниц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 изъятия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заверенные печатью (при наличии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рыбоводное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при осуществлении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прудовой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(рыбоводства) в прудах, образованных водоподпорными сооружениями на водотоках и с акваторией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200 гектаров, ежеквартально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30-го числа месяца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следующего за последним месяцем квартала) в свободной форме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управление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Росрыболовства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уведомление, указанное  в п. 7 Порядка.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10112" cy="155679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предоставления отчетности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7776864" cy="424847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 документы представляются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территориальное управление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Росрыболовства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способов: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бумажном носителе лично или посредством почтового отправления по адресу территориального управления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Росрыболовства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(оригиналы);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электронного документа, подписанного электронной подписью, по адресу электронной почты территориального управления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Росрыболовства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10112" cy="155679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предоставления отчетности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6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210112" cy="4248472"/>
          </a:xfrm>
        </p:spPr>
        <p:txBody>
          <a:bodyPr/>
          <a:lstStyle/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848872" cy="55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25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1916832"/>
            <a:ext cx="7560840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			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8100392" cy="5542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5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1916832"/>
            <a:ext cx="7560840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			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740352" cy="548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42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1916832"/>
            <a:ext cx="7560840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			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838802" cy="558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14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1916832"/>
            <a:ext cx="7560840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			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8064896" cy="5665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24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1916832"/>
            <a:ext cx="7560840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			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42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857916" cy="5510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54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286</TotalTime>
  <Words>264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Georgia</vt:lpstr>
      <vt:lpstr>Times New Roman</vt:lpstr>
      <vt:lpstr>Trebuchet MS</vt:lpstr>
      <vt:lpstr>Wingdings</vt:lpstr>
      <vt:lpstr>Воздушный поток</vt:lpstr>
      <vt:lpstr> </vt:lpstr>
      <vt:lpstr>Сроки предоставления отчетности</vt:lpstr>
      <vt:lpstr>Способы предоставления отчетности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Образец журнала изъятия для ИП</vt:lpstr>
      <vt:lpstr>Уведомление о прекращении изъятия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   ЗА   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ЛОСОСЕВАЯ ПУТИНА 2017</dc:title>
  <dc:creator>Шуршина Екатерина Алексеевна</dc:creator>
  <cp:lastModifiedBy>Шуршина Екатерина Алексеевна</cp:lastModifiedBy>
  <cp:revision>25</cp:revision>
  <dcterms:modified xsi:type="dcterms:W3CDTF">2026-05-18T02:27:02Z</dcterms:modified>
</cp:coreProperties>
</file>